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erebri" panose="020B0604020202020204" charset="0"/>
      <p:regular r:id="rId21"/>
    </p:embeddedFont>
    <p:embeddedFont>
      <p:font typeface="Cerebri Bold" panose="020B0604020202020204" charset="0"/>
      <p:regular r:id="rId22"/>
    </p:embeddedFont>
    <p:embeddedFont>
      <p:font typeface="Joshico" panose="020B0604020202020204" charset="0"/>
      <p:regular r:id="rId23"/>
    </p:embeddedFont>
    <p:embeddedFont>
      <p:font typeface="League Gothic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43" Type="http://schemas.openxmlformats.org/officeDocument/2006/relationships/image" Target="../media/image42.svg"/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43" Type="http://schemas.openxmlformats.org/officeDocument/2006/relationships/image" Target="../media/image42.svg"/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43" Type="http://schemas.openxmlformats.org/officeDocument/2006/relationships/image" Target="../media/image42.svg"/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43" Type="http://schemas.openxmlformats.org/officeDocument/2006/relationships/image" Target="../media/image42.svg"/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43" Type="http://schemas.openxmlformats.org/officeDocument/2006/relationships/image" Target="../media/image42.svg"/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41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593222" y="8225541"/>
            <a:ext cx="3214700" cy="3150406"/>
          </a:xfrm>
          <a:custGeom>
            <a:avLst/>
            <a:gdLst/>
            <a:ahLst/>
            <a:cxnLst/>
            <a:rect l="l" t="t" r="r" b="b"/>
            <a:pathLst>
              <a:path w="3214700" h="3150406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-5400000">
            <a:off x="13226161" y="6226342"/>
            <a:ext cx="2691560" cy="2681466"/>
          </a:xfrm>
          <a:custGeom>
            <a:avLst/>
            <a:gdLst/>
            <a:ahLst/>
            <a:cxnLst/>
            <a:rect l="l" t="t" r="r" b="b"/>
            <a:pathLst>
              <a:path w="2691560" h="2681466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 rot="-5400000">
            <a:off x="-467986" y="532864"/>
            <a:ext cx="3443340" cy="3478121"/>
          </a:xfrm>
          <a:custGeom>
            <a:avLst/>
            <a:gdLst/>
            <a:ahLst/>
            <a:cxnLst/>
            <a:rect l="l" t="t" r="r" b="b"/>
            <a:pathLst>
              <a:path w="3443340" h="3478121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 rot="-5400000">
            <a:off x="2947567" y="5755901"/>
            <a:ext cx="2407669" cy="2281266"/>
          </a:xfrm>
          <a:custGeom>
            <a:avLst/>
            <a:gdLst/>
            <a:ahLst/>
            <a:cxnLst/>
            <a:rect l="l" t="t" r="r" b="b"/>
            <a:pathLst>
              <a:path w="2407669" h="2281266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 rot="-5400000">
            <a:off x="6622797" y="-830051"/>
            <a:ext cx="2002089" cy="2014681"/>
          </a:xfrm>
          <a:custGeom>
            <a:avLst/>
            <a:gdLst/>
            <a:ahLst/>
            <a:cxnLst/>
            <a:rect l="l" t="t" r="r" b="b"/>
            <a:pathLst>
              <a:path w="2002089" h="2014681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 rot="-5400000">
            <a:off x="9343786" y="5875259"/>
            <a:ext cx="3538439" cy="3383632"/>
          </a:xfrm>
          <a:custGeom>
            <a:avLst/>
            <a:gdLst/>
            <a:ahLst/>
            <a:cxnLst/>
            <a:rect l="l" t="t" r="r" b="b"/>
            <a:pathLst>
              <a:path w="3538439" h="3383632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 rot="-5400000">
            <a:off x="-1478279" y="7833094"/>
            <a:ext cx="4417292" cy="4524755"/>
          </a:xfrm>
          <a:custGeom>
            <a:avLst/>
            <a:gdLst/>
            <a:ahLst/>
            <a:cxnLst/>
            <a:rect l="l" t="t" r="r" b="b"/>
            <a:pathLst>
              <a:path w="4417292" h="4524755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 rot="-5400000">
            <a:off x="7232228" y="8659350"/>
            <a:ext cx="2294259" cy="2282788"/>
          </a:xfrm>
          <a:custGeom>
            <a:avLst/>
            <a:gdLst/>
            <a:ahLst/>
            <a:cxnLst/>
            <a:rect l="l" t="t" r="r" b="b"/>
            <a:pathLst>
              <a:path w="2294259" h="2282788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 rot="-5400000">
            <a:off x="14608788" y="9043254"/>
            <a:ext cx="3201587" cy="3275281"/>
          </a:xfrm>
          <a:custGeom>
            <a:avLst/>
            <a:gdLst/>
            <a:ahLst/>
            <a:cxnLst/>
            <a:rect l="l" t="t" r="r" b="b"/>
            <a:pathLst>
              <a:path w="3201587" h="3275281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 rot="-5400000">
            <a:off x="3254098" y="2271925"/>
            <a:ext cx="3164948" cy="3164948"/>
          </a:xfrm>
          <a:custGeom>
            <a:avLst/>
            <a:gdLst/>
            <a:ahLst/>
            <a:cxnLst/>
            <a:rect l="l" t="t" r="r" b="b"/>
            <a:pathLst>
              <a:path w="3164948" h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 rot="-5400000">
            <a:off x="13414187" y="-539115"/>
            <a:ext cx="2315508" cy="2350770"/>
          </a:xfrm>
          <a:custGeom>
            <a:avLst/>
            <a:gdLst/>
            <a:ahLst/>
            <a:cxnLst/>
            <a:rect l="l" t="t" r="r" b="b"/>
            <a:pathLst>
              <a:path w="2315508" h="2350770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 rot="-5400000">
            <a:off x="2931243" y="-1097766"/>
            <a:ext cx="2440316" cy="2502888"/>
          </a:xfrm>
          <a:custGeom>
            <a:avLst/>
            <a:gdLst/>
            <a:ahLst/>
            <a:cxnLst/>
            <a:rect l="l" t="t" r="r" b="b"/>
            <a:pathLst>
              <a:path w="2440316" h="2502888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/>
          <p:nvPr/>
        </p:nvSpPr>
        <p:spPr>
          <a:xfrm rot="-5400000">
            <a:off x="-41772" y="4736157"/>
            <a:ext cx="2809526" cy="2852311"/>
          </a:xfrm>
          <a:custGeom>
            <a:avLst/>
            <a:gdLst/>
            <a:ahLst/>
            <a:cxnLst/>
            <a:rect l="l" t="t" r="r" b="b"/>
            <a:pathLst>
              <a:path w="2809526" h="2852311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 rot="-5400000">
            <a:off x="6615602" y="1747197"/>
            <a:ext cx="3330454" cy="3376886"/>
          </a:xfrm>
          <a:custGeom>
            <a:avLst/>
            <a:gdLst/>
            <a:ahLst/>
            <a:cxnLst/>
            <a:rect l="l" t="t" r="r" b="b"/>
            <a:pathLst>
              <a:path w="3330454" h="3376886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 rot="-5400000">
            <a:off x="8773887" y="-2549018"/>
            <a:ext cx="4678238" cy="4963648"/>
          </a:xfrm>
          <a:custGeom>
            <a:avLst/>
            <a:gdLst/>
            <a:ahLst/>
            <a:cxnLst/>
            <a:rect l="l" t="t" r="r" b="b"/>
            <a:pathLst>
              <a:path w="4678238" h="496364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 rot="-5400000">
            <a:off x="-1834799" y="-4650254"/>
            <a:ext cx="4678238" cy="4976849"/>
          </a:xfrm>
          <a:custGeom>
            <a:avLst/>
            <a:gdLst/>
            <a:ahLst/>
            <a:cxnLst/>
            <a:rect l="l" t="t" r="r" b="b"/>
            <a:pathLst>
              <a:path w="4678238" h="4976849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 rot="-5400000">
            <a:off x="5650646" y="5250318"/>
            <a:ext cx="3174635" cy="3130984"/>
          </a:xfrm>
          <a:custGeom>
            <a:avLst/>
            <a:gdLst/>
            <a:ahLst/>
            <a:cxnLst/>
            <a:rect l="l" t="t" r="r" b="b"/>
            <a:pathLst>
              <a:path w="3174635" h="3130984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 rot="-5400000">
            <a:off x="9502945" y="9636101"/>
            <a:ext cx="4678238" cy="4473565"/>
          </a:xfrm>
          <a:custGeom>
            <a:avLst/>
            <a:gdLst/>
            <a:ahLst/>
            <a:cxnLst/>
            <a:rect l="l" t="t" r="r" b="b"/>
            <a:pathLst>
              <a:path w="4678238" h="4473565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 rot="-5400000">
            <a:off x="9911440" y="3366168"/>
            <a:ext cx="2403132" cy="2249932"/>
          </a:xfrm>
          <a:custGeom>
            <a:avLst/>
            <a:gdLst/>
            <a:ahLst/>
            <a:cxnLst/>
            <a:rect l="l" t="t" r="r" b="b"/>
            <a:pathLst>
              <a:path w="2403132" h="22499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 rot="-5400000">
            <a:off x="8634773" y="5118158"/>
            <a:ext cx="1141902" cy="1149084"/>
          </a:xfrm>
          <a:custGeom>
            <a:avLst/>
            <a:gdLst/>
            <a:ahLst/>
            <a:cxnLst/>
            <a:rect l="l" t="t" r="r" b="b"/>
            <a:pathLst>
              <a:path w="1141902" h="1149084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Freeform 22"/>
          <p:cNvSpPr/>
          <p:nvPr/>
        </p:nvSpPr>
        <p:spPr>
          <a:xfrm rot="-5400000">
            <a:off x="11811572" y="1751464"/>
            <a:ext cx="1986499" cy="1899590"/>
          </a:xfrm>
          <a:custGeom>
            <a:avLst/>
            <a:gdLst/>
            <a:ahLst/>
            <a:cxnLst/>
            <a:rect l="l" t="t" r="r" b="b"/>
            <a:pathLst>
              <a:path w="1986499" h="1899590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3" name="Freeform 23"/>
          <p:cNvSpPr/>
          <p:nvPr/>
        </p:nvSpPr>
        <p:spPr>
          <a:xfrm rot="-5400000">
            <a:off x="12300874" y="4644434"/>
            <a:ext cx="1600794" cy="1637641"/>
          </a:xfrm>
          <a:custGeom>
            <a:avLst/>
            <a:gdLst/>
            <a:ahLst/>
            <a:cxnLst/>
            <a:rect l="l" t="t" r="r" b="b"/>
            <a:pathLst>
              <a:path w="1600794" h="1637641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4" name="Freeform 24"/>
          <p:cNvSpPr/>
          <p:nvPr/>
        </p:nvSpPr>
        <p:spPr>
          <a:xfrm rot="-5400000">
            <a:off x="16099935" y="5338139"/>
            <a:ext cx="3508678" cy="3289386"/>
          </a:xfrm>
          <a:custGeom>
            <a:avLst/>
            <a:gdLst/>
            <a:ahLst/>
            <a:cxnLst/>
            <a:rect l="l" t="t" r="r" b="b"/>
            <a:pathLst>
              <a:path w="3508678" h="3289386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5" name="Freeform 25"/>
          <p:cNvSpPr/>
          <p:nvPr/>
        </p:nvSpPr>
        <p:spPr>
          <a:xfrm rot="-5400000">
            <a:off x="5108196" y="787735"/>
            <a:ext cx="1499182" cy="1469198"/>
          </a:xfrm>
          <a:custGeom>
            <a:avLst/>
            <a:gdLst/>
            <a:ahLst/>
            <a:cxnLst/>
            <a:rect l="l" t="t" r="r" b="b"/>
            <a:pathLst>
              <a:path w="1499182" h="1469198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 rot="-10800000">
            <a:off x="1929498" y="3854399"/>
            <a:ext cx="1081270" cy="1107575"/>
          </a:xfrm>
          <a:custGeom>
            <a:avLst/>
            <a:gdLst/>
            <a:ahLst/>
            <a:cxnLst/>
            <a:rect l="l" t="t" r="r" b="b"/>
            <a:pathLst>
              <a:path w="1081270" h="1107575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Freeform 27"/>
          <p:cNvSpPr/>
          <p:nvPr/>
        </p:nvSpPr>
        <p:spPr>
          <a:xfrm rot="-10800000">
            <a:off x="12524817" y="8577498"/>
            <a:ext cx="1152909" cy="1223245"/>
          </a:xfrm>
          <a:custGeom>
            <a:avLst/>
            <a:gdLst/>
            <a:ahLst/>
            <a:cxnLst/>
            <a:rect l="l" t="t" r="r" b="b"/>
            <a:pathLst>
              <a:path w="1152909" h="1223245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8" name="Freeform 28"/>
          <p:cNvSpPr/>
          <p:nvPr/>
        </p:nvSpPr>
        <p:spPr>
          <a:xfrm rot="-5400000">
            <a:off x="16096614" y="-2875443"/>
            <a:ext cx="4678238" cy="4660694"/>
          </a:xfrm>
          <a:custGeom>
            <a:avLst/>
            <a:gdLst/>
            <a:ahLst/>
            <a:cxnLst/>
            <a:rect l="l" t="t" r="r" b="b"/>
            <a:pathLst>
              <a:path w="4678238" h="4660694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29" name="Group 29"/>
          <p:cNvGrpSpPr/>
          <p:nvPr/>
        </p:nvGrpSpPr>
        <p:grpSpPr>
          <a:xfrm>
            <a:off x="4499938" y="131732"/>
            <a:ext cx="9938268" cy="9938268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4738024" y="5366370"/>
            <a:ext cx="9262972" cy="171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  <a:spcBef>
                <a:spcPct val="0"/>
              </a:spcBef>
            </a:pPr>
            <a:r>
              <a:rPr lang="en-US" sz="10000" spc="2170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WW GEZEGDE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730430" y="2837265"/>
            <a:ext cx="9270566" cy="257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41"/>
              </a:lnSpc>
            </a:pPr>
            <a:r>
              <a:rPr lang="en-US" sz="15029" dirty="0">
                <a:solidFill>
                  <a:srgbClr val="000000"/>
                </a:solidFill>
                <a:latin typeface="Joshico"/>
                <a:ea typeface="Joshico"/>
                <a:cs typeface="Joshico"/>
                <a:sym typeface="Joshico"/>
              </a:rPr>
              <a:t>Spelling</a:t>
            </a:r>
          </a:p>
        </p:txBody>
      </p:sp>
      <p:sp>
        <p:nvSpPr>
          <p:cNvPr id="33" name="Freeform 33"/>
          <p:cNvSpPr/>
          <p:nvPr/>
        </p:nvSpPr>
        <p:spPr>
          <a:xfrm rot="-5400000">
            <a:off x="14305409" y="3324320"/>
            <a:ext cx="1882507" cy="1925839"/>
          </a:xfrm>
          <a:custGeom>
            <a:avLst/>
            <a:gdLst/>
            <a:ahLst/>
            <a:cxnLst/>
            <a:rect l="l" t="t" r="r" b="b"/>
            <a:pathLst>
              <a:path w="1882507" h="1925839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4" name="Freeform 34"/>
          <p:cNvSpPr/>
          <p:nvPr/>
        </p:nvSpPr>
        <p:spPr>
          <a:xfrm rot="-5400000">
            <a:off x="15922793" y="1783904"/>
            <a:ext cx="1328991" cy="1349230"/>
          </a:xfrm>
          <a:custGeom>
            <a:avLst/>
            <a:gdLst/>
            <a:ahLst/>
            <a:cxnLst/>
            <a:rect l="l" t="t" r="r" b="b"/>
            <a:pathLst>
              <a:path w="1328991" h="1349230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5" name="Freeform 35"/>
          <p:cNvSpPr/>
          <p:nvPr/>
        </p:nvSpPr>
        <p:spPr>
          <a:xfrm rot="-5400000">
            <a:off x="18060436" y="2705644"/>
            <a:ext cx="2339119" cy="2330347"/>
          </a:xfrm>
          <a:custGeom>
            <a:avLst/>
            <a:gdLst/>
            <a:ahLst/>
            <a:cxnLst/>
            <a:rect l="l" t="t" r="r" b="b"/>
            <a:pathLst>
              <a:path w="2339119" h="2330347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593222" y="8225541"/>
            <a:ext cx="3214700" cy="3150406"/>
          </a:xfrm>
          <a:custGeom>
            <a:avLst/>
            <a:gdLst/>
            <a:ahLst/>
            <a:cxnLst/>
            <a:rect l="l" t="t" r="r" b="b"/>
            <a:pathLst>
              <a:path w="3214700" h="3150406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-5400000">
            <a:off x="13226161" y="6226342"/>
            <a:ext cx="2691560" cy="2681466"/>
          </a:xfrm>
          <a:custGeom>
            <a:avLst/>
            <a:gdLst/>
            <a:ahLst/>
            <a:cxnLst/>
            <a:rect l="l" t="t" r="r" b="b"/>
            <a:pathLst>
              <a:path w="2691560" h="2681466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 rot="-5400000">
            <a:off x="-467986" y="532864"/>
            <a:ext cx="3443340" cy="3478121"/>
          </a:xfrm>
          <a:custGeom>
            <a:avLst/>
            <a:gdLst/>
            <a:ahLst/>
            <a:cxnLst/>
            <a:rect l="l" t="t" r="r" b="b"/>
            <a:pathLst>
              <a:path w="3443340" h="3478121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 rot="-5400000">
            <a:off x="2947567" y="5755901"/>
            <a:ext cx="2407669" cy="2281266"/>
          </a:xfrm>
          <a:custGeom>
            <a:avLst/>
            <a:gdLst/>
            <a:ahLst/>
            <a:cxnLst/>
            <a:rect l="l" t="t" r="r" b="b"/>
            <a:pathLst>
              <a:path w="2407669" h="2281266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 rot="-5400000">
            <a:off x="6622797" y="-830051"/>
            <a:ext cx="2002089" cy="2014681"/>
          </a:xfrm>
          <a:custGeom>
            <a:avLst/>
            <a:gdLst/>
            <a:ahLst/>
            <a:cxnLst/>
            <a:rect l="l" t="t" r="r" b="b"/>
            <a:pathLst>
              <a:path w="2002089" h="2014681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 rot="-5400000">
            <a:off x="9343786" y="5875259"/>
            <a:ext cx="3538439" cy="3383632"/>
          </a:xfrm>
          <a:custGeom>
            <a:avLst/>
            <a:gdLst/>
            <a:ahLst/>
            <a:cxnLst/>
            <a:rect l="l" t="t" r="r" b="b"/>
            <a:pathLst>
              <a:path w="3538439" h="3383632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 rot="-5400000">
            <a:off x="-1478279" y="7833094"/>
            <a:ext cx="4417292" cy="4524755"/>
          </a:xfrm>
          <a:custGeom>
            <a:avLst/>
            <a:gdLst/>
            <a:ahLst/>
            <a:cxnLst/>
            <a:rect l="l" t="t" r="r" b="b"/>
            <a:pathLst>
              <a:path w="4417292" h="4524755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 rot="-5400000">
            <a:off x="7232228" y="8659350"/>
            <a:ext cx="2294259" cy="2282788"/>
          </a:xfrm>
          <a:custGeom>
            <a:avLst/>
            <a:gdLst/>
            <a:ahLst/>
            <a:cxnLst/>
            <a:rect l="l" t="t" r="r" b="b"/>
            <a:pathLst>
              <a:path w="2294259" h="2282788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 rot="-5400000">
            <a:off x="14608788" y="9043254"/>
            <a:ext cx="3201587" cy="3275281"/>
          </a:xfrm>
          <a:custGeom>
            <a:avLst/>
            <a:gdLst/>
            <a:ahLst/>
            <a:cxnLst/>
            <a:rect l="l" t="t" r="r" b="b"/>
            <a:pathLst>
              <a:path w="3201587" h="3275281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 rot="-5400000">
            <a:off x="3254098" y="2271925"/>
            <a:ext cx="3164948" cy="3164948"/>
          </a:xfrm>
          <a:custGeom>
            <a:avLst/>
            <a:gdLst/>
            <a:ahLst/>
            <a:cxnLst/>
            <a:rect l="l" t="t" r="r" b="b"/>
            <a:pathLst>
              <a:path w="3164948" h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 rot="-5400000">
            <a:off x="13414187" y="-539115"/>
            <a:ext cx="2315508" cy="2350770"/>
          </a:xfrm>
          <a:custGeom>
            <a:avLst/>
            <a:gdLst/>
            <a:ahLst/>
            <a:cxnLst/>
            <a:rect l="l" t="t" r="r" b="b"/>
            <a:pathLst>
              <a:path w="2315508" h="2350770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 rot="-5400000">
            <a:off x="2931243" y="-1097766"/>
            <a:ext cx="2440316" cy="2502888"/>
          </a:xfrm>
          <a:custGeom>
            <a:avLst/>
            <a:gdLst/>
            <a:ahLst/>
            <a:cxnLst/>
            <a:rect l="l" t="t" r="r" b="b"/>
            <a:pathLst>
              <a:path w="2440316" h="2502888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/>
          <p:nvPr/>
        </p:nvSpPr>
        <p:spPr>
          <a:xfrm rot="-5400000">
            <a:off x="-41772" y="4736157"/>
            <a:ext cx="2809526" cy="2852311"/>
          </a:xfrm>
          <a:custGeom>
            <a:avLst/>
            <a:gdLst/>
            <a:ahLst/>
            <a:cxnLst/>
            <a:rect l="l" t="t" r="r" b="b"/>
            <a:pathLst>
              <a:path w="2809526" h="2852311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 rot="-5400000">
            <a:off x="6615602" y="1747197"/>
            <a:ext cx="3330454" cy="3376886"/>
          </a:xfrm>
          <a:custGeom>
            <a:avLst/>
            <a:gdLst/>
            <a:ahLst/>
            <a:cxnLst/>
            <a:rect l="l" t="t" r="r" b="b"/>
            <a:pathLst>
              <a:path w="3330454" h="3376886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 rot="-5400000">
            <a:off x="8773887" y="-2549018"/>
            <a:ext cx="4678238" cy="4963648"/>
          </a:xfrm>
          <a:custGeom>
            <a:avLst/>
            <a:gdLst/>
            <a:ahLst/>
            <a:cxnLst/>
            <a:rect l="l" t="t" r="r" b="b"/>
            <a:pathLst>
              <a:path w="4678238" h="496364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 rot="-5400000">
            <a:off x="-1834799" y="-4650254"/>
            <a:ext cx="4678238" cy="4976849"/>
          </a:xfrm>
          <a:custGeom>
            <a:avLst/>
            <a:gdLst/>
            <a:ahLst/>
            <a:cxnLst/>
            <a:rect l="l" t="t" r="r" b="b"/>
            <a:pathLst>
              <a:path w="4678238" h="4976849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 rot="-5400000">
            <a:off x="5650646" y="5250318"/>
            <a:ext cx="3174635" cy="3130984"/>
          </a:xfrm>
          <a:custGeom>
            <a:avLst/>
            <a:gdLst/>
            <a:ahLst/>
            <a:cxnLst/>
            <a:rect l="l" t="t" r="r" b="b"/>
            <a:pathLst>
              <a:path w="3174635" h="3130984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 rot="-5400000">
            <a:off x="9502945" y="9636101"/>
            <a:ext cx="4678238" cy="4473565"/>
          </a:xfrm>
          <a:custGeom>
            <a:avLst/>
            <a:gdLst/>
            <a:ahLst/>
            <a:cxnLst/>
            <a:rect l="l" t="t" r="r" b="b"/>
            <a:pathLst>
              <a:path w="4678238" h="4473565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 rot="-5400000">
            <a:off x="9911440" y="3366168"/>
            <a:ext cx="2403132" cy="2249932"/>
          </a:xfrm>
          <a:custGeom>
            <a:avLst/>
            <a:gdLst/>
            <a:ahLst/>
            <a:cxnLst/>
            <a:rect l="l" t="t" r="r" b="b"/>
            <a:pathLst>
              <a:path w="2403132" h="22499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 rot="-5400000">
            <a:off x="8634773" y="5118158"/>
            <a:ext cx="1141902" cy="1149084"/>
          </a:xfrm>
          <a:custGeom>
            <a:avLst/>
            <a:gdLst/>
            <a:ahLst/>
            <a:cxnLst/>
            <a:rect l="l" t="t" r="r" b="b"/>
            <a:pathLst>
              <a:path w="1141902" h="1149084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Freeform 22"/>
          <p:cNvSpPr/>
          <p:nvPr/>
        </p:nvSpPr>
        <p:spPr>
          <a:xfrm rot="-5400000">
            <a:off x="11811572" y="1751464"/>
            <a:ext cx="1986499" cy="1899590"/>
          </a:xfrm>
          <a:custGeom>
            <a:avLst/>
            <a:gdLst/>
            <a:ahLst/>
            <a:cxnLst/>
            <a:rect l="l" t="t" r="r" b="b"/>
            <a:pathLst>
              <a:path w="1986499" h="1899590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3" name="Freeform 23"/>
          <p:cNvSpPr/>
          <p:nvPr/>
        </p:nvSpPr>
        <p:spPr>
          <a:xfrm rot="-5400000">
            <a:off x="12300874" y="4644434"/>
            <a:ext cx="1600794" cy="1637641"/>
          </a:xfrm>
          <a:custGeom>
            <a:avLst/>
            <a:gdLst/>
            <a:ahLst/>
            <a:cxnLst/>
            <a:rect l="l" t="t" r="r" b="b"/>
            <a:pathLst>
              <a:path w="1600794" h="1637641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4" name="Freeform 24"/>
          <p:cNvSpPr/>
          <p:nvPr/>
        </p:nvSpPr>
        <p:spPr>
          <a:xfrm rot="-5400000">
            <a:off x="16099935" y="5338139"/>
            <a:ext cx="3508678" cy="3289386"/>
          </a:xfrm>
          <a:custGeom>
            <a:avLst/>
            <a:gdLst/>
            <a:ahLst/>
            <a:cxnLst/>
            <a:rect l="l" t="t" r="r" b="b"/>
            <a:pathLst>
              <a:path w="3508678" h="3289386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5" name="Freeform 25"/>
          <p:cNvSpPr/>
          <p:nvPr/>
        </p:nvSpPr>
        <p:spPr>
          <a:xfrm rot="-5400000">
            <a:off x="5108196" y="787735"/>
            <a:ext cx="1499182" cy="1469198"/>
          </a:xfrm>
          <a:custGeom>
            <a:avLst/>
            <a:gdLst/>
            <a:ahLst/>
            <a:cxnLst/>
            <a:rect l="l" t="t" r="r" b="b"/>
            <a:pathLst>
              <a:path w="1499182" h="1469198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 rot="-10800000">
            <a:off x="1929498" y="3854399"/>
            <a:ext cx="1081270" cy="1107575"/>
          </a:xfrm>
          <a:custGeom>
            <a:avLst/>
            <a:gdLst/>
            <a:ahLst/>
            <a:cxnLst/>
            <a:rect l="l" t="t" r="r" b="b"/>
            <a:pathLst>
              <a:path w="1081270" h="1107575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Freeform 27"/>
          <p:cNvSpPr/>
          <p:nvPr/>
        </p:nvSpPr>
        <p:spPr>
          <a:xfrm rot="-10800000">
            <a:off x="12524817" y="8577498"/>
            <a:ext cx="1152909" cy="1223245"/>
          </a:xfrm>
          <a:custGeom>
            <a:avLst/>
            <a:gdLst/>
            <a:ahLst/>
            <a:cxnLst/>
            <a:rect l="l" t="t" r="r" b="b"/>
            <a:pathLst>
              <a:path w="1152909" h="1223245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8" name="Freeform 28"/>
          <p:cNvSpPr/>
          <p:nvPr/>
        </p:nvSpPr>
        <p:spPr>
          <a:xfrm rot="-5400000">
            <a:off x="16096614" y="-2875443"/>
            <a:ext cx="4678238" cy="4660694"/>
          </a:xfrm>
          <a:custGeom>
            <a:avLst/>
            <a:gdLst/>
            <a:ahLst/>
            <a:cxnLst/>
            <a:rect l="l" t="t" r="r" b="b"/>
            <a:pathLst>
              <a:path w="4678238" h="4660694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9" name="Freeform 29"/>
          <p:cNvSpPr/>
          <p:nvPr/>
        </p:nvSpPr>
        <p:spPr>
          <a:xfrm rot="-5400000">
            <a:off x="14305409" y="3324320"/>
            <a:ext cx="1882507" cy="1925839"/>
          </a:xfrm>
          <a:custGeom>
            <a:avLst/>
            <a:gdLst/>
            <a:ahLst/>
            <a:cxnLst/>
            <a:rect l="l" t="t" r="r" b="b"/>
            <a:pathLst>
              <a:path w="1882507" h="1925839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0" name="Freeform 30"/>
          <p:cNvSpPr/>
          <p:nvPr/>
        </p:nvSpPr>
        <p:spPr>
          <a:xfrm rot="-5400000">
            <a:off x="15922793" y="1783904"/>
            <a:ext cx="1328991" cy="1349230"/>
          </a:xfrm>
          <a:custGeom>
            <a:avLst/>
            <a:gdLst/>
            <a:ahLst/>
            <a:cxnLst/>
            <a:rect l="l" t="t" r="r" b="b"/>
            <a:pathLst>
              <a:path w="1328991" h="1349230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1" name="Freeform 31"/>
          <p:cNvSpPr/>
          <p:nvPr/>
        </p:nvSpPr>
        <p:spPr>
          <a:xfrm rot="-5400000">
            <a:off x="18060436" y="2705644"/>
            <a:ext cx="2339119" cy="2330347"/>
          </a:xfrm>
          <a:custGeom>
            <a:avLst/>
            <a:gdLst/>
            <a:ahLst/>
            <a:cxnLst/>
            <a:rect l="l" t="t" r="r" b="b"/>
            <a:pathLst>
              <a:path w="2339119" h="2330347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2" name="Group 32"/>
          <p:cNvGrpSpPr/>
          <p:nvPr/>
        </p:nvGrpSpPr>
        <p:grpSpPr>
          <a:xfrm>
            <a:off x="1028700" y="1025474"/>
            <a:ext cx="16230600" cy="8232826"/>
            <a:chOff x="0" y="0"/>
            <a:chExt cx="5490351" cy="278493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490351" cy="2784931"/>
            </a:xfrm>
            <a:custGeom>
              <a:avLst/>
              <a:gdLst/>
              <a:ahLst/>
              <a:cxnLst/>
              <a:rect l="l" t="t" r="r" b="b"/>
              <a:pathLst>
                <a:path w="5490351" h="278493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4" name="Freeform 34"/>
          <p:cNvSpPr/>
          <p:nvPr/>
        </p:nvSpPr>
        <p:spPr>
          <a:xfrm rot="-10800000">
            <a:off x="1434131" y="1373836"/>
            <a:ext cx="1819967" cy="1783568"/>
          </a:xfrm>
          <a:custGeom>
            <a:avLst/>
            <a:gdLst/>
            <a:ahLst/>
            <a:cxnLst/>
            <a:rect l="l" t="t" r="r" b="b"/>
            <a:pathLst>
              <a:path w="1819967" h="1783568">
                <a:moveTo>
                  <a:pt x="0" y="0"/>
                </a:moveTo>
                <a:lnTo>
                  <a:pt x="1819967" y="0"/>
                </a:lnTo>
                <a:lnTo>
                  <a:pt x="1819967" y="1783568"/>
                </a:lnTo>
                <a:lnTo>
                  <a:pt x="0" y="1783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5" name="TextBox 35"/>
          <p:cNvSpPr txBox="1"/>
          <p:nvPr/>
        </p:nvSpPr>
        <p:spPr>
          <a:xfrm>
            <a:off x="1580584" y="3503032"/>
            <a:ext cx="15226212" cy="347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Rob heeft een nieuwe fiets.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739822" y="1426581"/>
            <a:ext cx="116013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FFFFF"/>
                </a:solidFill>
                <a:latin typeface="Cerebri Bold"/>
                <a:ea typeface="Cerebri Bold"/>
                <a:cs typeface="Cerebri Bold"/>
                <a:sym typeface="Cerebri Bold"/>
              </a:rPr>
              <a:t>7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593222" y="8225541"/>
            <a:ext cx="3214700" cy="3150406"/>
          </a:xfrm>
          <a:custGeom>
            <a:avLst/>
            <a:gdLst/>
            <a:ahLst/>
            <a:cxnLst/>
            <a:rect l="l" t="t" r="r" b="b"/>
            <a:pathLst>
              <a:path w="3214700" h="3150406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-5400000">
            <a:off x="13226161" y="6226342"/>
            <a:ext cx="2691560" cy="2681466"/>
          </a:xfrm>
          <a:custGeom>
            <a:avLst/>
            <a:gdLst/>
            <a:ahLst/>
            <a:cxnLst/>
            <a:rect l="l" t="t" r="r" b="b"/>
            <a:pathLst>
              <a:path w="2691560" h="2681466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 rot="-5400000">
            <a:off x="-467986" y="532864"/>
            <a:ext cx="3443340" cy="3478121"/>
          </a:xfrm>
          <a:custGeom>
            <a:avLst/>
            <a:gdLst/>
            <a:ahLst/>
            <a:cxnLst/>
            <a:rect l="l" t="t" r="r" b="b"/>
            <a:pathLst>
              <a:path w="3443340" h="3478121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 rot="-5400000">
            <a:off x="2947567" y="5755901"/>
            <a:ext cx="2407669" cy="2281266"/>
          </a:xfrm>
          <a:custGeom>
            <a:avLst/>
            <a:gdLst/>
            <a:ahLst/>
            <a:cxnLst/>
            <a:rect l="l" t="t" r="r" b="b"/>
            <a:pathLst>
              <a:path w="2407669" h="2281266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 rot="-5400000">
            <a:off x="6622797" y="-830051"/>
            <a:ext cx="2002089" cy="2014681"/>
          </a:xfrm>
          <a:custGeom>
            <a:avLst/>
            <a:gdLst/>
            <a:ahLst/>
            <a:cxnLst/>
            <a:rect l="l" t="t" r="r" b="b"/>
            <a:pathLst>
              <a:path w="2002089" h="2014681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 rot="-5400000">
            <a:off x="9343786" y="5875259"/>
            <a:ext cx="3538439" cy="3383632"/>
          </a:xfrm>
          <a:custGeom>
            <a:avLst/>
            <a:gdLst/>
            <a:ahLst/>
            <a:cxnLst/>
            <a:rect l="l" t="t" r="r" b="b"/>
            <a:pathLst>
              <a:path w="3538439" h="3383632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 rot="-5400000">
            <a:off x="-1478279" y="7833094"/>
            <a:ext cx="4417292" cy="4524755"/>
          </a:xfrm>
          <a:custGeom>
            <a:avLst/>
            <a:gdLst/>
            <a:ahLst/>
            <a:cxnLst/>
            <a:rect l="l" t="t" r="r" b="b"/>
            <a:pathLst>
              <a:path w="4417292" h="4524755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 rot="-5400000">
            <a:off x="7232228" y="8659350"/>
            <a:ext cx="2294259" cy="2282788"/>
          </a:xfrm>
          <a:custGeom>
            <a:avLst/>
            <a:gdLst/>
            <a:ahLst/>
            <a:cxnLst/>
            <a:rect l="l" t="t" r="r" b="b"/>
            <a:pathLst>
              <a:path w="2294259" h="2282788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 rot="-5400000">
            <a:off x="14608788" y="9043254"/>
            <a:ext cx="3201587" cy="3275281"/>
          </a:xfrm>
          <a:custGeom>
            <a:avLst/>
            <a:gdLst/>
            <a:ahLst/>
            <a:cxnLst/>
            <a:rect l="l" t="t" r="r" b="b"/>
            <a:pathLst>
              <a:path w="3201587" h="3275281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 rot="-5400000">
            <a:off x="3254098" y="2271925"/>
            <a:ext cx="3164948" cy="3164948"/>
          </a:xfrm>
          <a:custGeom>
            <a:avLst/>
            <a:gdLst/>
            <a:ahLst/>
            <a:cxnLst/>
            <a:rect l="l" t="t" r="r" b="b"/>
            <a:pathLst>
              <a:path w="3164948" h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 rot="-5400000">
            <a:off x="13414187" y="-539115"/>
            <a:ext cx="2315508" cy="2350770"/>
          </a:xfrm>
          <a:custGeom>
            <a:avLst/>
            <a:gdLst/>
            <a:ahLst/>
            <a:cxnLst/>
            <a:rect l="l" t="t" r="r" b="b"/>
            <a:pathLst>
              <a:path w="2315508" h="2350770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 rot="-5400000">
            <a:off x="2931243" y="-1097766"/>
            <a:ext cx="2440316" cy="2502888"/>
          </a:xfrm>
          <a:custGeom>
            <a:avLst/>
            <a:gdLst/>
            <a:ahLst/>
            <a:cxnLst/>
            <a:rect l="l" t="t" r="r" b="b"/>
            <a:pathLst>
              <a:path w="2440316" h="2502888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/>
          <p:nvPr/>
        </p:nvSpPr>
        <p:spPr>
          <a:xfrm rot="-5400000">
            <a:off x="-41772" y="4736157"/>
            <a:ext cx="2809526" cy="2852311"/>
          </a:xfrm>
          <a:custGeom>
            <a:avLst/>
            <a:gdLst/>
            <a:ahLst/>
            <a:cxnLst/>
            <a:rect l="l" t="t" r="r" b="b"/>
            <a:pathLst>
              <a:path w="2809526" h="2852311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 rot="-5400000">
            <a:off x="6615602" y="1747197"/>
            <a:ext cx="3330454" cy="3376886"/>
          </a:xfrm>
          <a:custGeom>
            <a:avLst/>
            <a:gdLst/>
            <a:ahLst/>
            <a:cxnLst/>
            <a:rect l="l" t="t" r="r" b="b"/>
            <a:pathLst>
              <a:path w="3330454" h="3376886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 rot="-5400000">
            <a:off x="8773887" y="-2549018"/>
            <a:ext cx="4678238" cy="4963648"/>
          </a:xfrm>
          <a:custGeom>
            <a:avLst/>
            <a:gdLst/>
            <a:ahLst/>
            <a:cxnLst/>
            <a:rect l="l" t="t" r="r" b="b"/>
            <a:pathLst>
              <a:path w="4678238" h="496364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 rot="-5400000">
            <a:off x="-1834799" y="-4650254"/>
            <a:ext cx="4678238" cy="4976849"/>
          </a:xfrm>
          <a:custGeom>
            <a:avLst/>
            <a:gdLst/>
            <a:ahLst/>
            <a:cxnLst/>
            <a:rect l="l" t="t" r="r" b="b"/>
            <a:pathLst>
              <a:path w="4678238" h="4976849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 rot="-5400000">
            <a:off x="5650646" y="5250318"/>
            <a:ext cx="3174635" cy="3130984"/>
          </a:xfrm>
          <a:custGeom>
            <a:avLst/>
            <a:gdLst/>
            <a:ahLst/>
            <a:cxnLst/>
            <a:rect l="l" t="t" r="r" b="b"/>
            <a:pathLst>
              <a:path w="3174635" h="3130984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 rot="-5400000">
            <a:off x="9502945" y="9636101"/>
            <a:ext cx="4678238" cy="4473565"/>
          </a:xfrm>
          <a:custGeom>
            <a:avLst/>
            <a:gdLst/>
            <a:ahLst/>
            <a:cxnLst/>
            <a:rect l="l" t="t" r="r" b="b"/>
            <a:pathLst>
              <a:path w="4678238" h="4473565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 rot="-5400000">
            <a:off x="9911440" y="3366168"/>
            <a:ext cx="2403132" cy="2249932"/>
          </a:xfrm>
          <a:custGeom>
            <a:avLst/>
            <a:gdLst/>
            <a:ahLst/>
            <a:cxnLst/>
            <a:rect l="l" t="t" r="r" b="b"/>
            <a:pathLst>
              <a:path w="2403132" h="22499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 rot="-5400000">
            <a:off x="8634773" y="5118158"/>
            <a:ext cx="1141902" cy="1149084"/>
          </a:xfrm>
          <a:custGeom>
            <a:avLst/>
            <a:gdLst/>
            <a:ahLst/>
            <a:cxnLst/>
            <a:rect l="l" t="t" r="r" b="b"/>
            <a:pathLst>
              <a:path w="1141902" h="1149084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Freeform 22"/>
          <p:cNvSpPr/>
          <p:nvPr/>
        </p:nvSpPr>
        <p:spPr>
          <a:xfrm rot="-5400000">
            <a:off x="11811572" y="1751464"/>
            <a:ext cx="1986499" cy="1899590"/>
          </a:xfrm>
          <a:custGeom>
            <a:avLst/>
            <a:gdLst/>
            <a:ahLst/>
            <a:cxnLst/>
            <a:rect l="l" t="t" r="r" b="b"/>
            <a:pathLst>
              <a:path w="1986499" h="1899590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3" name="Freeform 23"/>
          <p:cNvSpPr/>
          <p:nvPr/>
        </p:nvSpPr>
        <p:spPr>
          <a:xfrm rot="-5400000">
            <a:off x="12300874" y="4644434"/>
            <a:ext cx="1600794" cy="1637641"/>
          </a:xfrm>
          <a:custGeom>
            <a:avLst/>
            <a:gdLst/>
            <a:ahLst/>
            <a:cxnLst/>
            <a:rect l="l" t="t" r="r" b="b"/>
            <a:pathLst>
              <a:path w="1600794" h="1637641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4" name="Freeform 24"/>
          <p:cNvSpPr/>
          <p:nvPr/>
        </p:nvSpPr>
        <p:spPr>
          <a:xfrm rot="-5400000">
            <a:off x="16099935" y="5338139"/>
            <a:ext cx="3508678" cy="3289386"/>
          </a:xfrm>
          <a:custGeom>
            <a:avLst/>
            <a:gdLst/>
            <a:ahLst/>
            <a:cxnLst/>
            <a:rect l="l" t="t" r="r" b="b"/>
            <a:pathLst>
              <a:path w="3508678" h="3289386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5" name="Freeform 25"/>
          <p:cNvSpPr/>
          <p:nvPr/>
        </p:nvSpPr>
        <p:spPr>
          <a:xfrm rot="-5400000">
            <a:off x="5108196" y="787735"/>
            <a:ext cx="1499182" cy="1469198"/>
          </a:xfrm>
          <a:custGeom>
            <a:avLst/>
            <a:gdLst/>
            <a:ahLst/>
            <a:cxnLst/>
            <a:rect l="l" t="t" r="r" b="b"/>
            <a:pathLst>
              <a:path w="1499182" h="1469198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 rot="-10800000">
            <a:off x="1929498" y="3854399"/>
            <a:ext cx="1081270" cy="1107575"/>
          </a:xfrm>
          <a:custGeom>
            <a:avLst/>
            <a:gdLst/>
            <a:ahLst/>
            <a:cxnLst/>
            <a:rect l="l" t="t" r="r" b="b"/>
            <a:pathLst>
              <a:path w="1081270" h="1107575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Freeform 27"/>
          <p:cNvSpPr/>
          <p:nvPr/>
        </p:nvSpPr>
        <p:spPr>
          <a:xfrm rot="-10800000">
            <a:off x="12524817" y="8577498"/>
            <a:ext cx="1152909" cy="1223245"/>
          </a:xfrm>
          <a:custGeom>
            <a:avLst/>
            <a:gdLst/>
            <a:ahLst/>
            <a:cxnLst/>
            <a:rect l="l" t="t" r="r" b="b"/>
            <a:pathLst>
              <a:path w="1152909" h="1223245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8" name="Freeform 28"/>
          <p:cNvSpPr/>
          <p:nvPr/>
        </p:nvSpPr>
        <p:spPr>
          <a:xfrm rot="-5400000">
            <a:off x="16096614" y="-2875443"/>
            <a:ext cx="4678238" cy="4660694"/>
          </a:xfrm>
          <a:custGeom>
            <a:avLst/>
            <a:gdLst/>
            <a:ahLst/>
            <a:cxnLst/>
            <a:rect l="l" t="t" r="r" b="b"/>
            <a:pathLst>
              <a:path w="4678238" h="4660694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9" name="Freeform 29"/>
          <p:cNvSpPr/>
          <p:nvPr/>
        </p:nvSpPr>
        <p:spPr>
          <a:xfrm rot="-5400000">
            <a:off x="14305409" y="3324320"/>
            <a:ext cx="1882507" cy="1925839"/>
          </a:xfrm>
          <a:custGeom>
            <a:avLst/>
            <a:gdLst/>
            <a:ahLst/>
            <a:cxnLst/>
            <a:rect l="l" t="t" r="r" b="b"/>
            <a:pathLst>
              <a:path w="1882507" h="1925839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0" name="Freeform 30"/>
          <p:cNvSpPr/>
          <p:nvPr/>
        </p:nvSpPr>
        <p:spPr>
          <a:xfrm rot="-5400000">
            <a:off x="15922793" y="1783904"/>
            <a:ext cx="1328991" cy="1349230"/>
          </a:xfrm>
          <a:custGeom>
            <a:avLst/>
            <a:gdLst/>
            <a:ahLst/>
            <a:cxnLst/>
            <a:rect l="l" t="t" r="r" b="b"/>
            <a:pathLst>
              <a:path w="1328991" h="1349230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1" name="Freeform 31"/>
          <p:cNvSpPr/>
          <p:nvPr/>
        </p:nvSpPr>
        <p:spPr>
          <a:xfrm rot="-5400000">
            <a:off x="18060436" y="2705644"/>
            <a:ext cx="2339119" cy="2330347"/>
          </a:xfrm>
          <a:custGeom>
            <a:avLst/>
            <a:gdLst/>
            <a:ahLst/>
            <a:cxnLst/>
            <a:rect l="l" t="t" r="r" b="b"/>
            <a:pathLst>
              <a:path w="2339119" h="2330347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2" name="Group 32"/>
          <p:cNvGrpSpPr/>
          <p:nvPr/>
        </p:nvGrpSpPr>
        <p:grpSpPr>
          <a:xfrm>
            <a:off x="1028700" y="1025474"/>
            <a:ext cx="16230600" cy="8232826"/>
            <a:chOff x="0" y="0"/>
            <a:chExt cx="5490351" cy="278493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490351" cy="2784931"/>
            </a:xfrm>
            <a:custGeom>
              <a:avLst/>
              <a:gdLst/>
              <a:ahLst/>
              <a:cxnLst/>
              <a:rect l="l" t="t" r="r" b="b"/>
              <a:pathLst>
                <a:path w="5490351" h="278493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4" name="Freeform 34"/>
          <p:cNvSpPr/>
          <p:nvPr/>
        </p:nvSpPr>
        <p:spPr>
          <a:xfrm rot="-10800000">
            <a:off x="1434131" y="1373836"/>
            <a:ext cx="1819967" cy="1783568"/>
          </a:xfrm>
          <a:custGeom>
            <a:avLst/>
            <a:gdLst/>
            <a:ahLst/>
            <a:cxnLst/>
            <a:rect l="l" t="t" r="r" b="b"/>
            <a:pathLst>
              <a:path w="1819967" h="1783568">
                <a:moveTo>
                  <a:pt x="0" y="0"/>
                </a:moveTo>
                <a:lnTo>
                  <a:pt x="1819967" y="0"/>
                </a:lnTo>
                <a:lnTo>
                  <a:pt x="1819967" y="1783568"/>
                </a:lnTo>
                <a:lnTo>
                  <a:pt x="0" y="1783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5" name="TextBox 35"/>
          <p:cNvSpPr txBox="1"/>
          <p:nvPr/>
        </p:nvSpPr>
        <p:spPr>
          <a:xfrm>
            <a:off x="1580584" y="4388857"/>
            <a:ext cx="15226212" cy="170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De leraar is gaan lopen.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739822" y="1426581"/>
            <a:ext cx="116013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FFFFF"/>
                </a:solidFill>
                <a:latin typeface="Cerebri Bold"/>
                <a:ea typeface="Cerebri Bold"/>
                <a:cs typeface="Cerebri Bold"/>
                <a:sym typeface="Cerebri Bold"/>
              </a:rPr>
              <a:t>8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593222" y="8225541"/>
            <a:ext cx="3214700" cy="3150406"/>
          </a:xfrm>
          <a:custGeom>
            <a:avLst/>
            <a:gdLst/>
            <a:ahLst/>
            <a:cxnLst/>
            <a:rect l="l" t="t" r="r" b="b"/>
            <a:pathLst>
              <a:path w="3214700" h="3150406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-5400000">
            <a:off x="13226161" y="6226342"/>
            <a:ext cx="2691560" cy="2681466"/>
          </a:xfrm>
          <a:custGeom>
            <a:avLst/>
            <a:gdLst/>
            <a:ahLst/>
            <a:cxnLst/>
            <a:rect l="l" t="t" r="r" b="b"/>
            <a:pathLst>
              <a:path w="2691560" h="2681466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 rot="-5400000">
            <a:off x="-467986" y="532864"/>
            <a:ext cx="3443340" cy="3478121"/>
          </a:xfrm>
          <a:custGeom>
            <a:avLst/>
            <a:gdLst/>
            <a:ahLst/>
            <a:cxnLst/>
            <a:rect l="l" t="t" r="r" b="b"/>
            <a:pathLst>
              <a:path w="3443340" h="3478121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 rot="-5400000">
            <a:off x="2947567" y="5755901"/>
            <a:ext cx="2407669" cy="2281266"/>
          </a:xfrm>
          <a:custGeom>
            <a:avLst/>
            <a:gdLst/>
            <a:ahLst/>
            <a:cxnLst/>
            <a:rect l="l" t="t" r="r" b="b"/>
            <a:pathLst>
              <a:path w="2407669" h="2281266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 rot="-5400000">
            <a:off x="6622797" y="-830051"/>
            <a:ext cx="2002089" cy="2014681"/>
          </a:xfrm>
          <a:custGeom>
            <a:avLst/>
            <a:gdLst/>
            <a:ahLst/>
            <a:cxnLst/>
            <a:rect l="l" t="t" r="r" b="b"/>
            <a:pathLst>
              <a:path w="2002089" h="2014681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 rot="-5400000">
            <a:off x="9343786" y="5875259"/>
            <a:ext cx="3538439" cy="3383632"/>
          </a:xfrm>
          <a:custGeom>
            <a:avLst/>
            <a:gdLst/>
            <a:ahLst/>
            <a:cxnLst/>
            <a:rect l="l" t="t" r="r" b="b"/>
            <a:pathLst>
              <a:path w="3538439" h="3383632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 rot="-5400000">
            <a:off x="-1478279" y="7833094"/>
            <a:ext cx="4417292" cy="4524755"/>
          </a:xfrm>
          <a:custGeom>
            <a:avLst/>
            <a:gdLst/>
            <a:ahLst/>
            <a:cxnLst/>
            <a:rect l="l" t="t" r="r" b="b"/>
            <a:pathLst>
              <a:path w="4417292" h="4524755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 rot="-5400000">
            <a:off x="7232228" y="8659350"/>
            <a:ext cx="2294259" cy="2282788"/>
          </a:xfrm>
          <a:custGeom>
            <a:avLst/>
            <a:gdLst/>
            <a:ahLst/>
            <a:cxnLst/>
            <a:rect l="l" t="t" r="r" b="b"/>
            <a:pathLst>
              <a:path w="2294259" h="2282788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 rot="-5400000">
            <a:off x="14608788" y="9043254"/>
            <a:ext cx="3201587" cy="3275281"/>
          </a:xfrm>
          <a:custGeom>
            <a:avLst/>
            <a:gdLst/>
            <a:ahLst/>
            <a:cxnLst/>
            <a:rect l="l" t="t" r="r" b="b"/>
            <a:pathLst>
              <a:path w="3201587" h="3275281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 rot="-5400000">
            <a:off x="3254098" y="2271925"/>
            <a:ext cx="3164948" cy="3164948"/>
          </a:xfrm>
          <a:custGeom>
            <a:avLst/>
            <a:gdLst/>
            <a:ahLst/>
            <a:cxnLst/>
            <a:rect l="l" t="t" r="r" b="b"/>
            <a:pathLst>
              <a:path w="3164948" h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 rot="-5400000">
            <a:off x="13414187" y="-539115"/>
            <a:ext cx="2315508" cy="2350770"/>
          </a:xfrm>
          <a:custGeom>
            <a:avLst/>
            <a:gdLst/>
            <a:ahLst/>
            <a:cxnLst/>
            <a:rect l="l" t="t" r="r" b="b"/>
            <a:pathLst>
              <a:path w="2315508" h="2350770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 rot="-5400000">
            <a:off x="2931243" y="-1097766"/>
            <a:ext cx="2440316" cy="2502888"/>
          </a:xfrm>
          <a:custGeom>
            <a:avLst/>
            <a:gdLst/>
            <a:ahLst/>
            <a:cxnLst/>
            <a:rect l="l" t="t" r="r" b="b"/>
            <a:pathLst>
              <a:path w="2440316" h="2502888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/>
          <p:nvPr/>
        </p:nvSpPr>
        <p:spPr>
          <a:xfrm rot="-5400000">
            <a:off x="-41772" y="4736157"/>
            <a:ext cx="2809526" cy="2852311"/>
          </a:xfrm>
          <a:custGeom>
            <a:avLst/>
            <a:gdLst/>
            <a:ahLst/>
            <a:cxnLst/>
            <a:rect l="l" t="t" r="r" b="b"/>
            <a:pathLst>
              <a:path w="2809526" h="2852311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 rot="-5400000">
            <a:off x="6615602" y="1747197"/>
            <a:ext cx="3330454" cy="3376886"/>
          </a:xfrm>
          <a:custGeom>
            <a:avLst/>
            <a:gdLst/>
            <a:ahLst/>
            <a:cxnLst/>
            <a:rect l="l" t="t" r="r" b="b"/>
            <a:pathLst>
              <a:path w="3330454" h="3376886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 rot="-5400000">
            <a:off x="8773887" y="-2549018"/>
            <a:ext cx="4678238" cy="4963648"/>
          </a:xfrm>
          <a:custGeom>
            <a:avLst/>
            <a:gdLst/>
            <a:ahLst/>
            <a:cxnLst/>
            <a:rect l="l" t="t" r="r" b="b"/>
            <a:pathLst>
              <a:path w="4678238" h="496364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 rot="-5400000">
            <a:off x="-1834799" y="-4650254"/>
            <a:ext cx="4678238" cy="4976849"/>
          </a:xfrm>
          <a:custGeom>
            <a:avLst/>
            <a:gdLst/>
            <a:ahLst/>
            <a:cxnLst/>
            <a:rect l="l" t="t" r="r" b="b"/>
            <a:pathLst>
              <a:path w="4678238" h="4976849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 rot="-5400000">
            <a:off x="5650646" y="5250318"/>
            <a:ext cx="3174635" cy="3130984"/>
          </a:xfrm>
          <a:custGeom>
            <a:avLst/>
            <a:gdLst/>
            <a:ahLst/>
            <a:cxnLst/>
            <a:rect l="l" t="t" r="r" b="b"/>
            <a:pathLst>
              <a:path w="3174635" h="3130984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 rot="-5400000">
            <a:off x="9502945" y="9636101"/>
            <a:ext cx="4678238" cy="4473565"/>
          </a:xfrm>
          <a:custGeom>
            <a:avLst/>
            <a:gdLst/>
            <a:ahLst/>
            <a:cxnLst/>
            <a:rect l="l" t="t" r="r" b="b"/>
            <a:pathLst>
              <a:path w="4678238" h="4473565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 rot="-5400000">
            <a:off x="9911440" y="3366168"/>
            <a:ext cx="2403132" cy="2249932"/>
          </a:xfrm>
          <a:custGeom>
            <a:avLst/>
            <a:gdLst/>
            <a:ahLst/>
            <a:cxnLst/>
            <a:rect l="l" t="t" r="r" b="b"/>
            <a:pathLst>
              <a:path w="2403132" h="22499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 rot="-5400000">
            <a:off x="8634773" y="5118158"/>
            <a:ext cx="1141902" cy="1149084"/>
          </a:xfrm>
          <a:custGeom>
            <a:avLst/>
            <a:gdLst/>
            <a:ahLst/>
            <a:cxnLst/>
            <a:rect l="l" t="t" r="r" b="b"/>
            <a:pathLst>
              <a:path w="1141902" h="1149084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Freeform 22"/>
          <p:cNvSpPr/>
          <p:nvPr/>
        </p:nvSpPr>
        <p:spPr>
          <a:xfrm rot="-5400000">
            <a:off x="11811572" y="1751464"/>
            <a:ext cx="1986499" cy="1899590"/>
          </a:xfrm>
          <a:custGeom>
            <a:avLst/>
            <a:gdLst/>
            <a:ahLst/>
            <a:cxnLst/>
            <a:rect l="l" t="t" r="r" b="b"/>
            <a:pathLst>
              <a:path w="1986499" h="1899590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3" name="Freeform 23"/>
          <p:cNvSpPr/>
          <p:nvPr/>
        </p:nvSpPr>
        <p:spPr>
          <a:xfrm rot="-5400000">
            <a:off x="12300874" y="4644434"/>
            <a:ext cx="1600794" cy="1637641"/>
          </a:xfrm>
          <a:custGeom>
            <a:avLst/>
            <a:gdLst/>
            <a:ahLst/>
            <a:cxnLst/>
            <a:rect l="l" t="t" r="r" b="b"/>
            <a:pathLst>
              <a:path w="1600794" h="1637641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4" name="Freeform 24"/>
          <p:cNvSpPr/>
          <p:nvPr/>
        </p:nvSpPr>
        <p:spPr>
          <a:xfrm rot="-5400000">
            <a:off x="16099935" y="5338139"/>
            <a:ext cx="3508678" cy="3289386"/>
          </a:xfrm>
          <a:custGeom>
            <a:avLst/>
            <a:gdLst/>
            <a:ahLst/>
            <a:cxnLst/>
            <a:rect l="l" t="t" r="r" b="b"/>
            <a:pathLst>
              <a:path w="3508678" h="3289386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5" name="Freeform 25"/>
          <p:cNvSpPr/>
          <p:nvPr/>
        </p:nvSpPr>
        <p:spPr>
          <a:xfrm rot="-5400000">
            <a:off x="5108196" y="787735"/>
            <a:ext cx="1499182" cy="1469198"/>
          </a:xfrm>
          <a:custGeom>
            <a:avLst/>
            <a:gdLst/>
            <a:ahLst/>
            <a:cxnLst/>
            <a:rect l="l" t="t" r="r" b="b"/>
            <a:pathLst>
              <a:path w="1499182" h="1469198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 rot="-10800000">
            <a:off x="1929498" y="3854399"/>
            <a:ext cx="1081270" cy="1107575"/>
          </a:xfrm>
          <a:custGeom>
            <a:avLst/>
            <a:gdLst/>
            <a:ahLst/>
            <a:cxnLst/>
            <a:rect l="l" t="t" r="r" b="b"/>
            <a:pathLst>
              <a:path w="1081270" h="1107575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Freeform 27"/>
          <p:cNvSpPr/>
          <p:nvPr/>
        </p:nvSpPr>
        <p:spPr>
          <a:xfrm rot="-10800000">
            <a:off x="12524817" y="8577498"/>
            <a:ext cx="1152909" cy="1223245"/>
          </a:xfrm>
          <a:custGeom>
            <a:avLst/>
            <a:gdLst/>
            <a:ahLst/>
            <a:cxnLst/>
            <a:rect l="l" t="t" r="r" b="b"/>
            <a:pathLst>
              <a:path w="1152909" h="1223245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8" name="Freeform 28"/>
          <p:cNvSpPr/>
          <p:nvPr/>
        </p:nvSpPr>
        <p:spPr>
          <a:xfrm rot="-5400000">
            <a:off x="16096614" y="-2875443"/>
            <a:ext cx="4678238" cy="4660694"/>
          </a:xfrm>
          <a:custGeom>
            <a:avLst/>
            <a:gdLst/>
            <a:ahLst/>
            <a:cxnLst/>
            <a:rect l="l" t="t" r="r" b="b"/>
            <a:pathLst>
              <a:path w="4678238" h="4660694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9" name="Freeform 29"/>
          <p:cNvSpPr/>
          <p:nvPr/>
        </p:nvSpPr>
        <p:spPr>
          <a:xfrm rot="-5400000">
            <a:off x="14305409" y="3324320"/>
            <a:ext cx="1882507" cy="1925839"/>
          </a:xfrm>
          <a:custGeom>
            <a:avLst/>
            <a:gdLst/>
            <a:ahLst/>
            <a:cxnLst/>
            <a:rect l="l" t="t" r="r" b="b"/>
            <a:pathLst>
              <a:path w="1882507" h="1925839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0" name="Freeform 30"/>
          <p:cNvSpPr/>
          <p:nvPr/>
        </p:nvSpPr>
        <p:spPr>
          <a:xfrm rot="-5400000">
            <a:off x="15922793" y="1783904"/>
            <a:ext cx="1328991" cy="1349230"/>
          </a:xfrm>
          <a:custGeom>
            <a:avLst/>
            <a:gdLst/>
            <a:ahLst/>
            <a:cxnLst/>
            <a:rect l="l" t="t" r="r" b="b"/>
            <a:pathLst>
              <a:path w="1328991" h="1349230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1" name="Freeform 31"/>
          <p:cNvSpPr/>
          <p:nvPr/>
        </p:nvSpPr>
        <p:spPr>
          <a:xfrm rot="-5400000">
            <a:off x="18060436" y="2705644"/>
            <a:ext cx="2339119" cy="2330347"/>
          </a:xfrm>
          <a:custGeom>
            <a:avLst/>
            <a:gdLst/>
            <a:ahLst/>
            <a:cxnLst/>
            <a:rect l="l" t="t" r="r" b="b"/>
            <a:pathLst>
              <a:path w="2339119" h="2330347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2" name="Group 32"/>
          <p:cNvGrpSpPr/>
          <p:nvPr/>
        </p:nvGrpSpPr>
        <p:grpSpPr>
          <a:xfrm>
            <a:off x="1028700" y="1025474"/>
            <a:ext cx="16230600" cy="8232826"/>
            <a:chOff x="0" y="0"/>
            <a:chExt cx="5490351" cy="278493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490351" cy="2784931"/>
            </a:xfrm>
            <a:custGeom>
              <a:avLst/>
              <a:gdLst/>
              <a:ahLst/>
              <a:cxnLst/>
              <a:rect l="l" t="t" r="r" b="b"/>
              <a:pathLst>
                <a:path w="5490351" h="278493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4" name="Freeform 34"/>
          <p:cNvSpPr/>
          <p:nvPr/>
        </p:nvSpPr>
        <p:spPr>
          <a:xfrm rot="-10800000">
            <a:off x="1434131" y="1373836"/>
            <a:ext cx="1819967" cy="1783568"/>
          </a:xfrm>
          <a:custGeom>
            <a:avLst/>
            <a:gdLst/>
            <a:ahLst/>
            <a:cxnLst/>
            <a:rect l="l" t="t" r="r" b="b"/>
            <a:pathLst>
              <a:path w="1819967" h="1783568">
                <a:moveTo>
                  <a:pt x="0" y="0"/>
                </a:moveTo>
                <a:lnTo>
                  <a:pt x="1819967" y="0"/>
                </a:lnTo>
                <a:lnTo>
                  <a:pt x="1819967" y="1783568"/>
                </a:lnTo>
                <a:lnTo>
                  <a:pt x="0" y="1783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5" name="TextBox 35"/>
          <p:cNvSpPr txBox="1"/>
          <p:nvPr/>
        </p:nvSpPr>
        <p:spPr>
          <a:xfrm>
            <a:off x="1580584" y="3503032"/>
            <a:ext cx="15226212" cy="347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De thee smaakt naar sinaasappel.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739822" y="1426581"/>
            <a:ext cx="116013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FFFFF"/>
                </a:solidFill>
                <a:latin typeface="Cerebri Bold"/>
                <a:ea typeface="Cerebri Bold"/>
                <a:cs typeface="Cerebri Bold"/>
                <a:sym typeface="Cerebri Bold"/>
              </a:rPr>
              <a:t>9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593222" y="8225541"/>
            <a:ext cx="3214700" cy="3150406"/>
          </a:xfrm>
          <a:custGeom>
            <a:avLst/>
            <a:gdLst/>
            <a:ahLst/>
            <a:cxnLst/>
            <a:rect l="l" t="t" r="r" b="b"/>
            <a:pathLst>
              <a:path w="3214700" h="3150406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-5400000">
            <a:off x="13226161" y="6226342"/>
            <a:ext cx="2691560" cy="2681466"/>
          </a:xfrm>
          <a:custGeom>
            <a:avLst/>
            <a:gdLst/>
            <a:ahLst/>
            <a:cxnLst/>
            <a:rect l="l" t="t" r="r" b="b"/>
            <a:pathLst>
              <a:path w="2691560" h="2681466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 rot="-5400000">
            <a:off x="-467986" y="532864"/>
            <a:ext cx="3443340" cy="3478121"/>
          </a:xfrm>
          <a:custGeom>
            <a:avLst/>
            <a:gdLst/>
            <a:ahLst/>
            <a:cxnLst/>
            <a:rect l="l" t="t" r="r" b="b"/>
            <a:pathLst>
              <a:path w="3443340" h="3478121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 rot="-5400000">
            <a:off x="2947567" y="5755901"/>
            <a:ext cx="2407669" cy="2281266"/>
          </a:xfrm>
          <a:custGeom>
            <a:avLst/>
            <a:gdLst/>
            <a:ahLst/>
            <a:cxnLst/>
            <a:rect l="l" t="t" r="r" b="b"/>
            <a:pathLst>
              <a:path w="2407669" h="2281266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 rot="-5400000">
            <a:off x="6622797" y="-830051"/>
            <a:ext cx="2002089" cy="2014681"/>
          </a:xfrm>
          <a:custGeom>
            <a:avLst/>
            <a:gdLst/>
            <a:ahLst/>
            <a:cxnLst/>
            <a:rect l="l" t="t" r="r" b="b"/>
            <a:pathLst>
              <a:path w="2002089" h="2014681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 rot="-5400000">
            <a:off x="9343786" y="5875259"/>
            <a:ext cx="3538439" cy="3383632"/>
          </a:xfrm>
          <a:custGeom>
            <a:avLst/>
            <a:gdLst/>
            <a:ahLst/>
            <a:cxnLst/>
            <a:rect l="l" t="t" r="r" b="b"/>
            <a:pathLst>
              <a:path w="3538439" h="3383632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 rot="-5400000">
            <a:off x="-1478279" y="7833094"/>
            <a:ext cx="4417292" cy="4524755"/>
          </a:xfrm>
          <a:custGeom>
            <a:avLst/>
            <a:gdLst/>
            <a:ahLst/>
            <a:cxnLst/>
            <a:rect l="l" t="t" r="r" b="b"/>
            <a:pathLst>
              <a:path w="4417292" h="4524755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 rot="-5400000">
            <a:off x="7232228" y="8659350"/>
            <a:ext cx="2294259" cy="2282788"/>
          </a:xfrm>
          <a:custGeom>
            <a:avLst/>
            <a:gdLst/>
            <a:ahLst/>
            <a:cxnLst/>
            <a:rect l="l" t="t" r="r" b="b"/>
            <a:pathLst>
              <a:path w="2294259" h="2282788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 rot="-5400000">
            <a:off x="14608788" y="9043254"/>
            <a:ext cx="3201587" cy="3275281"/>
          </a:xfrm>
          <a:custGeom>
            <a:avLst/>
            <a:gdLst/>
            <a:ahLst/>
            <a:cxnLst/>
            <a:rect l="l" t="t" r="r" b="b"/>
            <a:pathLst>
              <a:path w="3201587" h="3275281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 rot="-5400000">
            <a:off x="3254098" y="2271925"/>
            <a:ext cx="3164948" cy="3164948"/>
          </a:xfrm>
          <a:custGeom>
            <a:avLst/>
            <a:gdLst/>
            <a:ahLst/>
            <a:cxnLst/>
            <a:rect l="l" t="t" r="r" b="b"/>
            <a:pathLst>
              <a:path w="3164948" h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 rot="-5400000">
            <a:off x="13414187" y="-539115"/>
            <a:ext cx="2315508" cy="2350770"/>
          </a:xfrm>
          <a:custGeom>
            <a:avLst/>
            <a:gdLst/>
            <a:ahLst/>
            <a:cxnLst/>
            <a:rect l="l" t="t" r="r" b="b"/>
            <a:pathLst>
              <a:path w="2315508" h="2350770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 rot="-5400000">
            <a:off x="2931243" y="-1097766"/>
            <a:ext cx="2440316" cy="2502888"/>
          </a:xfrm>
          <a:custGeom>
            <a:avLst/>
            <a:gdLst/>
            <a:ahLst/>
            <a:cxnLst/>
            <a:rect l="l" t="t" r="r" b="b"/>
            <a:pathLst>
              <a:path w="2440316" h="2502888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/>
          <p:nvPr/>
        </p:nvSpPr>
        <p:spPr>
          <a:xfrm rot="-5400000">
            <a:off x="-41772" y="4736157"/>
            <a:ext cx="2809526" cy="2852311"/>
          </a:xfrm>
          <a:custGeom>
            <a:avLst/>
            <a:gdLst/>
            <a:ahLst/>
            <a:cxnLst/>
            <a:rect l="l" t="t" r="r" b="b"/>
            <a:pathLst>
              <a:path w="2809526" h="2852311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 rot="-5400000">
            <a:off x="6615602" y="1747197"/>
            <a:ext cx="3330454" cy="3376886"/>
          </a:xfrm>
          <a:custGeom>
            <a:avLst/>
            <a:gdLst/>
            <a:ahLst/>
            <a:cxnLst/>
            <a:rect l="l" t="t" r="r" b="b"/>
            <a:pathLst>
              <a:path w="3330454" h="3376886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 rot="-5400000">
            <a:off x="8773887" y="-2549018"/>
            <a:ext cx="4678238" cy="4963648"/>
          </a:xfrm>
          <a:custGeom>
            <a:avLst/>
            <a:gdLst/>
            <a:ahLst/>
            <a:cxnLst/>
            <a:rect l="l" t="t" r="r" b="b"/>
            <a:pathLst>
              <a:path w="4678238" h="496364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 rot="-5400000">
            <a:off x="-1834799" y="-4650254"/>
            <a:ext cx="4678238" cy="4976849"/>
          </a:xfrm>
          <a:custGeom>
            <a:avLst/>
            <a:gdLst/>
            <a:ahLst/>
            <a:cxnLst/>
            <a:rect l="l" t="t" r="r" b="b"/>
            <a:pathLst>
              <a:path w="4678238" h="4976849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 rot="-5400000">
            <a:off x="5650646" y="5250318"/>
            <a:ext cx="3174635" cy="3130984"/>
          </a:xfrm>
          <a:custGeom>
            <a:avLst/>
            <a:gdLst/>
            <a:ahLst/>
            <a:cxnLst/>
            <a:rect l="l" t="t" r="r" b="b"/>
            <a:pathLst>
              <a:path w="3174635" h="3130984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 rot="-5400000">
            <a:off x="9502945" y="9636101"/>
            <a:ext cx="4678238" cy="4473565"/>
          </a:xfrm>
          <a:custGeom>
            <a:avLst/>
            <a:gdLst/>
            <a:ahLst/>
            <a:cxnLst/>
            <a:rect l="l" t="t" r="r" b="b"/>
            <a:pathLst>
              <a:path w="4678238" h="4473565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 rot="-5400000">
            <a:off x="9911440" y="3366168"/>
            <a:ext cx="2403132" cy="2249932"/>
          </a:xfrm>
          <a:custGeom>
            <a:avLst/>
            <a:gdLst/>
            <a:ahLst/>
            <a:cxnLst/>
            <a:rect l="l" t="t" r="r" b="b"/>
            <a:pathLst>
              <a:path w="2403132" h="22499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 rot="-5400000">
            <a:off x="8634773" y="5118158"/>
            <a:ext cx="1141902" cy="1149084"/>
          </a:xfrm>
          <a:custGeom>
            <a:avLst/>
            <a:gdLst/>
            <a:ahLst/>
            <a:cxnLst/>
            <a:rect l="l" t="t" r="r" b="b"/>
            <a:pathLst>
              <a:path w="1141902" h="1149084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Freeform 22"/>
          <p:cNvSpPr/>
          <p:nvPr/>
        </p:nvSpPr>
        <p:spPr>
          <a:xfrm rot="-5400000">
            <a:off x="11811572" y="1751464"/>
            <a:ext cx="1986499" cy="1899590"/>
          </a:xfrm>
          <a:custGeom>
            <a:avLst/>
            <a:gdLst/>
            <a:ahLst/>
            <a:cxnLst/>
            <a:rect l="l" t="t" r="r" b="b"/>
            <a:pathLst>
              <a:path w="1986499" h="1899590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3" name="Freeform 23"/>
          <p:cNvSpPr/>
          <p:nvPr/>
        </p:nvSpPr>
        <p:spPr>
          <a:xfrm rot="-5400000">
            <a:off x="12300874" y="4644434"/>
            <a:ext cx="1600794" cy="1637641"/>
          </a:xfrm>
          <a:custGeom>
            <a:avLst/>
            <a:gdLst/>
            <a:ahLst/>
            <a:cxnLst/>
            <a:rect l="l" t="t" r="r" b="b"/>
            <a:pathLst>
              <a:path w="1600794" h="1637641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4" name="Freeform 24"/>
          <p:cNvSpPr/>
          <p:nvPr/>
        </p:nvSpPr>
        <p:spPr>
          <a:xfrm rot="-5400000">
            <a:off x="16099935" y="5338139"/>
            <a:ext cx="3508678" cy="3289386"/>
          </a:xfrm>
          <a:custGeom>
            <a:avLst/>
            <a:gdLst/>
            <a:ahLst/>
            <a:cxnLst/>
            <a:rect l="l" t="t" r="r" b="b"/>
            <a:pathLst>
              <a:path w="3508678" h="3289386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5" name="Freeform 25"/>
          <p:cNvSpPr/>
          <p:nvPr/>
        </p:nvSpPr>
        <p:spPr>
          <a:xfrm rot="-5400000">
            <a:off x="5108196" y="787735"/>
            <a:ext cx="1499182" cy="1469198"/>
          </a:xfrm>
          <a:custGeom>
            <a:avLst/>
            <a:gdLst/>
            <a:ahLst/>
            <a:cxnLst/>
            <a:rect l="l" t="t" r="r" b="b"/>
            <a:pathLst>
              <a:path w="1499182" h="1469198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 rot="-10800000">
            <a:off x="1929498" y="3854399"/>
            <a:ext cx="1081270" cy="1107575"/>
          </a:xfrm>
          <a:custGeom>
            <a:avLst/>
            <a:gdLst/>
            <a:ahLst/>
            <a:cxnLst/>
            <a:rect l="l" t="t" r="r" b="b"/>
            <a:pathLst>
              <a:path w="1081270" h="1107575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Freeform 27"/>
          <p:cNvSpPr/>
          <p:nvPr/>
        </p:nvSpPr>
        <p:spPr>
          <a:xfrm rot="-10800000">
            <a:off x="12524817" y="8577498"/>
            <a:ext cx="1152909" cy="1223245"/>
          </a:xfrm>
          <a:custGeom>
            <a:avLst/>
            <a:gdLst/>
            <a:ahLst/>
            <a:cxnLst/>
            <a:rect l="l" t="t" r="r" b="b"/>
            <a:pathLst>
              <a:path w="1152909" h="1223245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8" name="Freeform 28"/>
          <p:cNvSpPr/>
          <p:nvPr/>
        </p:nvSpPr>
        <p:spPr>
          <a:xfrm rot="-5400000">
            <a:off x="16096614" y="-2875443"/>
            <a:ext cx="4678238" cy="4660694"/>
          </a:xfrm>
          <a:custGeom>
            <a:avLst/>
            <a:gdLst/>
            <a:ahLst/>
            <a:cxnLst/>
            <a:rect l="l" t="t" r="r" b="b"/>
            <a:pathLst>
              <a:path w="4678238" h="4660694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9" name="Freeform 29"/>
          <p:cNvSpPr/>
          <p:nvPr/>
        </p:nvSpPr>
        <p:spPr>
          <a:xfrm rot="-5400000">
            <a:off x="14305409" y="3324320"/>
            <a:ext cx="1882507" cy="1925839"/>
          </a:xfrm>
          <a:custGeom>
            <a:avLst/>
            <a:gdLst/>
            <a:ahLst/>
            <a:cxnLst/>
            <a:rect l="l" t="t" r="r" b="b"/>
            <a:pathLst>
              <a:path w="1882507" h="1925839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0" name="Freeform 30"/>
          <p:cNvSpPr/>
          <p:nvPr/>
        </p:nvSpPr>
        <p:spPr>
          <a:xfrm rot="-5400000">
            <a:off x="15922793" y="1783904"/>
            <a:ext cx="1328991" cy="1349230"/>
          </a:xfrm>
          <a:custGeom>
            <a:avLst/>
            <a:gdLst/>
            <a:ahLst/>
            <a:cxnLst/>
            <a:rect l="l" t="t" r="r" b="b"/>
            <a:pathLst>
              <a:path w="1328991" h="1349230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1" name="Freeform 31"/>
          <p:cNvSpPr/>
          <p:nvPr/>
        </p:nvSpPr>
        <p:spPr>
          <a:xfrm rot="-5400000">
            <a:off x="18060436" y="2705644"/>
            <a:ext cx="2339119" cy="2330347"/>
          </a:xfrm>
          <a:custGeom>
            <a:avLst/>
            <a:gdLst/>
            <a:ahLst/>
            <a:cxnLst/>
            <a:rect l="l" t="t" r="r" b="b"/>
            <a:pathLst>
              <a:path w="2339119" h="2330347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2" name="Group 32"/>
          <p:cNvGrpSpPr/>
          <p:nvPr/>
        </p:nvGrpSpPr>
        <p:grpSpPr>
          <a:xfrm>
            <a:off x="1028700" y="1025474"/>
            <a:ext cx="16230600" cy="8232826"/>
            <a:chOff x="0" y="0"/>
            <a:chExt cx="5490351" cy="278493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490351" cy="2784931"/>
            </a:xfrm>
            <a:custGeom>
              <a:avLst/>
              <a:gdLst/>
              <a:ahLst/>
              <a:cxnLst/>
              <a:rect l="l" t="t" r="r" b="b"/>
              <a:pathLst>
                <a:path w="5490351" h="278493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4" name="Freeform 34"/>
          <p:cNvSpPr/>
          <p:nvPr/>
        </p:nvSpPr>
        <p:spPr>
          <a:xfrm rot="-10800000">
            <a:off x="1434131" y="1373836"/>
            <a:ext cx="1819967" cy="1783568"/>
          </a:xfrm>
          <a:custGeom>
            <a:avLst/>
            <a:gdLst/>
            <a:ahLst/>
            <a:cxnLst/>
            <a:rect l="l" t="t" r="r" b="b"/>
            <a:pathLst>
              <a:path w="1819967" h="1783568">
                <a:moveTo>
                  <a:pt x="0" y="0"/>
                </a:moveTo>
                <a:lnTo>
                  <a:pt x="1819967" y="0"/>
                </a:lnTo>
                <a:lnTo>
                  <a:pt x="1819967" y="1783568"/>
                </a:lnTo>
                <a:lnTo>
                  <a:pt x="0" y="1783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5" name="TextBox 35"/>
          <p:cNvSpPr txBox="1"/>
          <p:nvPr/>
        </p:nvSpPr>
        <p:spPr>
          <a:xfrm>
            <a:off x="1580584" y="3503032"/>
            <a:ext cx="15226212" cy="347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Mijn oma is 89 jaar geworden.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586976" y="1426581"/>
            <a:ext cx="1514276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FFFFF"/>
                </a:solidFill>
                <a:latin typeface="Cerebri Bold"/>
                <a:ea typeface="Cerebri Bold"/>
                <a:cs typeface="Cerebri Bold"/>
                <a:sym typeface="Cerebri Bold"/>
              </a:rPr>
              <a:t>10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593222" y="8225541"/>
            <a:ext cx="3214700" cy="3150406"/>
          </a:xfrm>
          <a:custGeom>
            <a:avLst/>
            <a:gdLst/>
            <a:ahLst/>
            <a:cxnLst/>
            <a:rect l="l" t="t" r="r" b="b"/>
            <a:pathLst>
              <a:path w="3214700" h="3150406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-5400000">
            <a:off x="13226161" y="6226342"/>
            <a:ext cx="2691560" cy="2681466"/>
          </a:xfrm>
          <a:custGeom>
            <a:avLst/>
            <a:gdLst/>
            <a:ahLst/>
            <a:cxnLst/>
            <a:rect l="l" t="t" r="r" b="b"/>
            <a:pathLst>
              <a:path w="2691560" h="2681466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 rot="-5400000">
            <a:off x="-467986" y="532864"/>
            <a:ext cx="3443340" cy="3478121"/>
          </a:xfrm>
          <a:custGeom>
            <a:avLst/>
            <a:gdLst/>
            <a:ahLst/>
            <a:cxnLst/>
            <a:rect l="l" t="t" r="r" b="b"/>
            <a:pathLst>
              <a:path w="3443340" h="3478121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 rot="-5400000">
            <a:off x="2947567" y="5755901"/>
            <a:ext cx="2407669" cy="2281266"/>
          </a:xfrm>
          <a:custGeom>
            <a:avLst/>
            <a:gdLst/>
            <a:ahLst/>
            <a:cxnLst/>
            <a:rect l="l" t="t" r="r" b="b"/>
            <a:pathLst>
              <a:path w="2407669" h="2281266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 rot="-5400000">
            <a:off x="6622797" y="-830051"/>
            <a:ext cx="2002089" cy="2014681"/>
          </a:xfrm>
          <a:custGeom>
            <a:avLst/>
            <a:gdLst/>
            <a:ahLst/>
            <a:cxnLst/>
            <a:rect l="l" t="t" r="r" b="b"/>
            <a:pathLst>
              <a:path w="2002089" h="2014681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 rot="-5400000">
            <a:off x="9343786" y="5875259"/>
            <a:ext cx="3538439" cy="3383632"/>
          </a:xfrm>
          <a:custGeom>
            <a:avLst/>
            <a:gdLst/>
            <a:ahLst/>
            <a:cxnLst/>
            <a:rect l="l" t="t" r="r" b="b"/>
            <a:pathLst>
              <a:path w="3538439" h="3383632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 rot="-5400000">
            <a:off x="-1478279" y="7833094"/>
            <a:ext cx="4417292" cy="4524755"/>
          </a:xfrm>
          <a:custGeom>
            <a:avLst/>
            <a:gdLst/>
            <a:ahLst/>
            <a:cxnLst/>
            <a:rect l="l" t="t" r="r" b="b"/>
            <a:pathLst>
              <a:path w="4417292" h="4524755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 rot="-5400000">
            <a:off x="7232228" y="8659350"/>
            <a:ext cx="2294259" cy="2282788"/>
          </a:xfrm>
          <a:custGeom>
            <a:avLst/>
            <a:gdLst/>
            <a:ahLst/>
            <a:cxnLst/>
            <a:rect l="l" t="t" r="r" b="b"/>
            <a:pathLst>
              <a:path w="2294259" h="2282788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 rot="-5400000">
            <a:off x="14608788" y="9043254"/>
            <a:ext cx="3201587" cy="3275281"/>
          </a:xfrm>
          <a:custGeom>
            <a:avLst/>
            <a:gdLst/>
            <a:ahLst/>
            <a:cxnLst/>
            <a:rect l="l" t="t" r="r" b="b"/>
            <a:pathLst>
              <a:path w="3201587" h="3275281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 rot="-5400000">
            <a:off x="3254098" y="2271925"/>
            <a:ext cx="3164948" cy="3164948"/>
          </a:xfrm>
          <a:custGeom>
            <a:avLst/>
            <a:gdLst/>
            <a:ahLst/>
            <a:cxnLst/>
            <a:rect l="l" t="t" r="r" b="b"/>
            <a:pathLst>
              <a:path w="3164948" h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 rot="-5400000">
            <a:off x="13414187" y="-539115"/>
            <a:ext cx="2315508" cy="2350770"/>
          </a:xfrm>
          <a:custGeom>
            <a:avLst/>
            <a:gdLst/>
            <a:ahLst/>
            <a:cxnLst/>
            <a:rect l="l" t="t" r="r" b="b"/>
            <a:pathLst>
              <a:path w="2315508" h="2350770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 rot="-5400000">
            <a:off x="2931243" y="-1097766"/>
            <a:ext cx="2440316" cy="2502888"/>
          </a:xfrm>
          <a:custGeom>
            <a:avLst/>
            <a:gdLst/>
            <a:ahLst/>
            <a:cxnLst/>
            <a:rect l="l" t="t" r="r" b="b"/>
            <a:pathLst>
              <a:path w="2440316" h="2502888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/>
          <p:nvPr/>
        </p:nvSpPr>
        <p:spPr>
          <a:xfrm rot="-5400000">
            <a:off x="-41772" y="4736157"/>
            <a:ext cx="2809526" cy="2852311"/>
          </a:xfrm>
          <a:custGeom>
            <a:avLst/>
            <a:gdLst/>
            <a:ahLst/>
            <a:cxnLst/>
            <a:rect l="l" t="t" r="r" b="b"/>
            <a:pathLst>
              <a:path w="2809526" h="2852311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 rot="-5400000">
            <a:off x="6615602" y="1747197"/>
            <a:ext cx="3330454" cy="3376886"/>
          </a:xfrm>
          <a:custGeom>
            <a:avLst/>
            <a:gdLst/>
            <a:ahLst/>
            <a:cxnLst/>
            <a:rect l="l" t="t" r="r" b="b"/>
            <a:pathLst>
              <a:path w="3330454" h="3376886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 rot="-5400000">
            <a:off x="8773887" y="-2549018"/>
            <a:ext cx="4678238" cy="4963648"/>
          </a:xfrm>
          <a:custGeom>
            <a:avLst/>
            <a:gdLst/>
            <a:ahLst/>
            <a:cxnLst/>
            <a:rect l="l" t="t" r="r" b="b"/>
            <a:pathLst>
              <a:path w="4678238" h="496364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 rot="-5400000">
            <a:off x="-1834799" y="-4650254"/>
            <a:ext cx="4678238" cy="4976849"/>
          </a:xfrm>
          <a:custGeom>
            <a:avLst/>
            <a:gdLst/>
            <a:ahLst/>
            <a:cxnLst/>
            <a:rect l="l" t="t" r="r" b="b"/>
            <a:pathLst>
              <a:path w="4678238" h="4976849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 rot="-5400000">
            <a:off x="5650646" y="5250318"/>
            <a:ext cx="3174635" cy="3130984"/>
          </a:xfrm>
          <a:custGeom>
            <a:avLst/>
            <a:gdLst/>
            <a:ahLst/>
            <a:cxnLst/>
            <a:rect l="l" t="t" r="r" b="b"/>
            <a:pathLst>
              <a:path w="3174635" h="3130984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 rot="-5400000">
            <a:off x="9502945" y="9636101"/>
            <a:ext cx="4678238" cy="4473565"/>
          </a:xfrm>
          <a:custGeom>
            <a:avLst/>
            <a:gdLst/>
            <a:ahLst/>
            <a:cxnLst/>
            <a:rect l="l" t="t" r="r" b="b"/>
            <a:pathLst>
              <a:path w="4678238" h="4473565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 rot="-5400000">
            <a:off x="9911440" y="3366168"/>
            <a:ext cx="2403132" cy="2249932"/>
          </a:xfrm>
          <a:custGeom>
            <a:avLst/>
            <a:gdLst/>
            <a:ahLst/>
            <a:cxnLst/>
            <a:rect l="l" t="t" r="r" b="b"/>
            <a:pathLst>
              <a:path w="2403132" h="22499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 rot="-5400000">
            <a:off x="8634773" y="5118158"/>
            <a:ext cx="1141902" cy="1149084"/>
          </a:xfrm>
          <a:custGeom>
            <a:avLst/>
            <a:gdLst/>
            <a:ahLst/>
            <a:cxnLst/>
            <a:rect l="l" t="t" r="r" b="b"/>
            <a:pathLst>
              <a:path w="1141902" h="1149084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Freeform 22"/>
          <p:cNvSpPr/>
          <p:nvPr/>
        </p:nvSpPr>
        <p:spPr>
          <a:xfrm rot="-5400000">
            <a:off x="11811572" y="1751464"/>
            <a:ext cx="1986499" cy="1899590"/>
          </a:xfrm>
          <a:custGeom>
            <a:avLst/>
            <a:gdLst/>
            <a:ahLst/>
            <a:cxnLst/>
            <a:rect l="l" t="t" r="r" b="b"/>
            <a:pathLst>
              <a:path w="1986499" h="1899590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3" name="Freeform 23"/>
          <p:cNvSpPr/>
          <p:nvPr/>
        </p:nvSpPr>
        <p:spPr>
          <a:xfrm rot="-5400000">
            <a:off x="12300874" y="4644434"/>
            <a:ext cx="1600794" cy="1637641"/>
          </a:xfrm>
          <a:custGeom>
            <a:avLst/>
            <a:gdLst/>
            <a:ahLst/>
            <a:cxnLst/>
            <a:rect l="l" t="t" r="r" b="b"/>
            <a:pathLst>
              <a:path w="1600794" h="1637641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4" name="Freeform 24"/>
          <p:cNvSpPr/>
          <p:nvPr/>
        </p:nvSpPr>
        <p:spPr>
          <a:xfrm rot="-5400000">
            <a:off x="16099935" y="5338139"/>
            <a:ext cx="3508678" cy="3289386"/>
          </a:xfrm>
          <a:custGeom>
            <a:avLst/>
            <a:gdLst/>
            <a:ahLst/>
            <a:cxnLst/>
            <a:rect l="l" t="t" r="r" b="b"/>
            <a:pathLst>
              <a:path w="3508678" h="3289386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5" name="Freeform 25"/>
          <p:cNvSpPr/>
          <p:nvPr/>
        </p:nvSpPr>
        <p:spPr>
          <a:xfrm rot="-5400000">
            <a:off x="5108196" y="787735"/>
            <a:ext cx="1499182" cy="1469198"/>
          </a:xfrm>
          <a:custGeom>
            <a:avLst/>
            <a:gdLst/>
            <a:ahLst/>
            <a:cxnLst/>
            <a:rect l="l" t="t" r="r" b="b"/>
            <a:pathLst>
              <a:path w="1499182" h="1469198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 rot="-10800000">
            <a:off x="1929498" y="3854399"/>
            <a:ext cx="1081270" cy="1107575"/>
          </a:xfrm>
          <a:custGeom>
            <a:avLst/>
            <a:gdLst/>
            <a:ahLst/>
            <a:cxnLst/>
            <a:rect l="l" t="t" r="r" b="b"/>
            <a:pathLst>
              <a:path w="1081270" h="1107575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Freeform 27"/>
          <p:cNvSpPr/>
          <p:nvPr/>
        </p:nvSpPr>
        <p:spPr>
          <a:xfrm rot="-10800000">
            <a:off x="12524817" y="8577498"/>
            <a:ext cx="1152909" cy="1223245"/>
          </a:xfrm>
          <a:custGeom>
            <a:avLst/>
            <a:gdLst/>
            <a:ahLst/>
            <a:cxnLst/>
            <a:rect l="l" t="t" r="r" b="b"/>
            <a:pathLst>
              <a:path w="1152909" h="1223245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8" name="Freeform 28"/>
          <p:cNvSpPr/>
          <p:nvPr/>
        </p:nvSpPr>
        <p:spPr>
          <a:xfrm rot="-5400000">
            <a:off x="16096614" y="-2875443"/>
            <a:ext cx="4678238" cy="4660694"/>
          </a:xfrm>
          <a:custGeom>
            <a:avLst/>
            <a:gdLst/>
            <a:ahLst/>
            <a:cxnLst/>
            <a:rect l="l" t="t" r="r" b="b"/>
            <a:pathLst>
              <a:path w="4678238" h="4660694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9" name="Freeform 29"/>
          <p:cNvSpPr/>
          <p:nvPr/>
        </p:nvSpPr>
        <p:spPr>
          <a:xfrm rot="-5400000">
            <a:off x="14305409" y="3324320"/>
            <a:ext cx="1882507" cy="1925839"/>
          </a:xfrm>
          <a:custGeom>
            <a:avLst/>
            <a:gdLst/>
            <a:ahLst/>
            <a:cxnLst/>
            <a:rect l="l" t="t" r="r" b="b"/>
            <a:pathLst>
              <a:path w="1882507" h="1925839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0" name="Freeform 30"/>
          <p:cNvSpPr/>
          <p:nvPr/>
        </p:nvSpPr>
        <p:spPr>
          <a:xfrm rot="-5400000">
            <a:off x="15922793" y="1783904"/>
            <a:ext cx="1328991" cy="1349230"/>
          </a:xfrm>
          <a:custGeom>
            <a:avLst/>
            <a:gdLst/>
            <a:ahLst/>
            <a:cxnLst/>
            <a:rect l="l" t="t" r="r" b="b"/>
            <a:pathLst>
              <a:path w="1328991" h="1349230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1" name="Freeform 31"/>
          <p:cNvSpPr/>
          <p:nvPr/>
        </p:nvSpPr>
        <p:spPr>
          <a:xfrm rot="-5400000">
            <a:off x="18060436" y="2705644"/>
            <a:ext cx="2339119" cy="2330347"/>
          </a:xfrm>
          <a:custGeom>
            <a:avLst/>
            <a:gdLst/>
            <a:ahLst/>
            <a:cxnLst/>
            <a:rect l="l" t="t" r="r" b="b"/>
            <a:pathLst>
              <a:path w="2339119" h="2330347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2" name="Group 32"/>
          <p:cNvGrpSpPr/>
          <p:nvPr/>
        </p:nvGrpSpPr>
        <p:grpSpPr>
          <a:xfrm>
            <a:off x="1028700" y="772743"/>
            <a:ext cx="16230600" cy="8940686"/>
            <a:chOff x="0" y="0"/>
            <a:chExt cx="5490351" cy="302438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490351" cy="3024380"/>
            </a:xfrm>
            <a:custGeom>
              <a:avLst/>
              <a:gdLst/>
              <a:ahLst/>
              <a:cxnLst/>
              <a:rect l="l" t="t" r="r" b="b"/>
              <a:pathLst>
                <a:path w="5490351" h="3024380">
                  <a:moveTo>
                    <a:pt x="0" y="0"/>
                  </a:moveTo>
                  <a:lnTo>
                    <a:pt x="5490351" y="0"/>
                  </a:lnTo>
                  <a:lnTo>
                    <a:pt x="5490351" y="3024380"/>
                  </a:lnTo>
                  <a:lnTo>
                    <a:pt x="0" y="3024380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162966" y="2089000"/>
            <a:ext cx="15730883" cy="7624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80"/>
              </a:lnSpc>
            </a:pPr>
            <a:r>
              <a:rPr lang="en-US" sz="62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Je ziet straks weer een zin staan.</a:t>
            </a:r>
          </a:p>
          <a:p>
            <a:pPr algn="l">
              <a:lnSpc>
                <a:spcPts val="8680"/>
              </a:lnSpc>
            </a:pPr>
            <a:r>
              <a:rPr lang="en-US" sz="62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Bedenk wat het werkwoordelijk gezegde is van de zin. Schrijf het antwoord op je wisbordje.</a:t>
            </a:r>
          </a:p>
          <a:p>
            <a:pPr algn="l">
              <a:lnSpc>
                <a:spcPts val="8680"/>
              </a:lnSpc>
            </a:pPr>
            <a:r>
              <a:rPr lang="en-US" sz="62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Eén iemand zegt straks zijn/haar antwoord. </a:t>
            </a:r>
            <a:r>
              <a:rPr lang="en-US" sz="6200" b="1">
                <a:solidFill>
                  <a:srgbClr val="7B53B0"/>
                </a:solidFill>
                <a:latin typeface="Cerebri Bold"/>
                <a:ea typeface="Cerebri Bold"/>
                <a:cs typeface="Cerebri Bold"/>
                <a:sym typeface="Cerebri Bold"/>
              </a:rPr>
              <a:t>Klopt </a:t>
            </a:r>
            <a:r>
              <a:rPr lang="en-US" sz="62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dit?         Dan ga je </a:t>
            </a:r>
            <a:r>
              <a:rPr lang="en-US" sz="6200" b="1">
                <a:solidFill>
                  <a:srgbClr val="7B53B0"/>
                </a:solidFill>
                <a:latin typeface="Cerebri Bold"/>
                <a:ea typeface="Cerebri Bold"/>
                <a:cs typeface="Cerebri Bold"/>
                <a:sym typeface="Cerebri Bold"/>
              </a:rPr>
              <a:t>links </a:t>
            </a:r>
            <a:r>
              <a:rPr lang="en-US" sz="62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staan. </a:t>
            </a:r>
          </a:p>
          <a:p>
            <a:pPr algn="l">
              <a:lnSpc>
                <a:spcPts val="8680"/>
              </a:lnSpc>
            </a:pPr>
            <a:r>
              <a:rPr lang="en-US" sz="6200" b="1">
                <a:solidFill>
                  <a:srgbClr val="7B53B0"/>
                </a:solidFill>
                <a:latin typeface="Cerebri Bold"/>
                <a:ea typeface="Cerebri Bold"/>
                <a:cs typeface="Cerebri Bold"/>
                <a:sym typeface="Cerebri Bold"/>
              </a:rPr>
              <a:t>Klopt</a:t>
            </a:r>
            <a:r>
              <a:rPr lang="en-US" sz="62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 dit</a:t>
            </a:r>
            <a:r>
              <a:rPr lang="en-US" sz="6200" b="1">
                <a:solidFill>
                  <a:srgbClr val="7B53B0"/>
                </a:solidFill>
                <a:latin typeface="Cerebri Bold"/>
                <a:ea typeface="Cerebri Bold"/>
                <a:cs typeface="Cerebri Bold"/>
                <a:sym typeface="Cerebri Bold"/>
              </a:rPr>
              <a:t> niet? </a:t>
            </a:r>
            <a:r>
              <a:rPr lang="en-US" sz="62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Dan ga je </a:t>
            </a:r>
            <a:r>
              <a:rPr lang="en-US" sz="6200" b="1">
                <a:solidFill>
                  <a:srgbClr val="7B53B0"/>
                </a:solidFill>
                <a:latin typeface="Cerebri Bold"/>
                <a:ea typeface="Cerebri Bold"/>
                <a:cs typeface="Cerebri Bold"/>
                <a:sym typeface="Cerebri Bold"/>
              </a:rPr>
              <a:t>rechts </a:t>
            </a:r>
            <a:r>
              <a:rPr lang="en-US" sz="62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staan.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62966" y="628918"/>
            <a:ext cx="10330111" cy="171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  <a:spcBef>
                <a:spcPct val="0"/>
              </a:spcBef>
            </a:pPr>
            <a:r>
              <a:rPr lang="en-US" sz="10000" spc="2170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UITLEG - DEEL 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593222" y="8225541"/>
            <a:ext cx="3214700" cy="3150406"/>
          </a:xfrm>
          <a:custGeom>
            <a:avLst/>
            <a:gdLst/>
            <a:ahLst/>
            <a:cxnLst/>
            <a:rect l="l" t="t" r="r" b="b"/>
            <a:pathLst>
              <a:path w="3214700" h="3150406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-5400000">
            <a:off x="13226161" y="6226342"/>
            <a:ext cx="2691560" cy="2681466"/>
          </a:xfrm>
          <a:custGeom>
            <a:avLst/>
            <a:gdLst/>
            <a:ahLst/>
            <a:cxnLst/>
            <a:rect l="l" t="t" r="r" b="b"/>
            <a:pathLst>
              <a:path w="2691560" h="2681466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 rot="-5400000">
            <a:off x="-467986" y="532864"/>
            <a:ext cx="3443340" cy="3478121"/>
          </a:xfrm>
          <a:custGeom>
            <a:avLst/>
            <a:gdLst/>
            <a:ahLst/>
            <a:cxnLst/>
            <a:rect l="l" t="t" r="r" b="b"/>
            <a:pathLst>
              <a:path w="3443340" h="3478121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 rot="-5400000">
            <a:off x="2947567" y="5755901"/>
            <a:ext cx="2407669" cy="2281266"/>
          </a:xfrm>
          <a:custGeom>
            <a:avLst/>
            <a:gdLst/>
            <a:ahLst/>
            <a:cxnLst/>
            <a:rect l="l" t="t" r="r" b="b"/>
            <a:pathLst>
              <a:path w="2407669" h="2281266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 rot="-5400000">
            <a:off x="6622797" y="-830051"/>
            <a:ext cx="2002089" cy="2014681"/>
          </a:xfrm>
          <a:custGeom>
            <a:avLst/>
            <a:gdLst/>
            <a:ahLst/>
            <a:cxnLst/>
            <a:rect l="l" t="t" r="r" b="b"/>
            <a:pathLst>
              <a:path w="2002089" h="2014681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 rot="-5400000">
            <a:off x="9343786" y="5875259"/>
            <a:ext cx="3538439" cy="3383632"/>
          </a:xfrm>
          <a:custGeom>
            <a:avLst/>
            <a:gdLst/>
            <a:ahLst/>
            <a:cxnLst/>
            <a:rect l="l" t="t" r="r" b="b"/>
            <a:pathLst>
              <a:path w="3538439" h="3383632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 rot="-5400000">
            <a:off x="-1478279" y="7833094"/>
            <a:ext cx="4417292" cy="4524755"/>
          </a:xfrm>
          <a:custGeom>
            <a:avLst/>
            <a:gdLst/>
            <a:ahLst/>
            <a:cxnLst/>
            <a:rect l="l" t="t" r="r" b="b"/>
            <a:pathLst>
              <a:path w="4417292" h="4524755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 rot="-5400000">
            <a:off x="7232228" y="8659350"/>
            <a:ext cx="2294259" cy="2282788"/>
          </a:xfrm>
          <a:custGeom>
            <a:avLst/>
            <a:gdLst/>
            <a:ahLst/>
            <a:cxnLst/>
            <a:rect l="l" t="t" r="r" b="b"/>
            <a:pathLst>
              <a:path w="2294259" h="2282788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 rot="-5400000">
            <a:off x="14608788" y="9043254"/>
            <a:ext cx="3201587" cy="3275281"/>
          </a:xfrm>
          <a:custGeom>
            <a:avLst/>
            <a:gdLst/>
            <a:ahLst/>
            <a:cxnLst/>
            <a:rect l="l" t="t" r="r" b="b"/>
            <a:pathLst>
              <a:path w="3201587" h="3275281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 rot="-5400000">
            <a:off x="3254098" y="2271925"/>
            <a:ext cx="3164948" cy="3164948"/>
          </a:xfrm>
          <a:custGeom>
            <a:avLst/>
            <a:gdLst/>
            <a:ahLst/>
            <a:cxnLst/>
            <a:rect l="l" t="t" r="r" b="b"/>
            <a:pathLst>
              <a:path w="3164948" h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 rot="-5400000">
            <a:off x="13414187" y="-539115"/>
            <a:ext cx="2315508" cy="2350770"/>
          </a:xfrm>
          <a:custGeom>
            <a:avLst/>
            <a:gdLst/>
            <a:ahLst/>
            <a:cxnLst/>
            <a:rect l="l" t="t" r="r" b="b"/>
            <a:pathLst>
              <a:path w="2315508" h="2350770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 rot="-5400000">
            <a:off x="2931243" y="-1097766"/>
            <a:ext cx="2440316" cy="2502888"/>
          </a:xfrm>
          <a:custGeom>
            <a:avLst/>
            <a:gdLst/>
            <a:ahLst/>
            <a:cxnLst/>
            <a:rect l="l" t="t" r="r" b="b"/>
            <a:pathLst>
              <a:path w="2440316" h="2502888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/>
          <p:nvPr/>
        </p:nvSpPr>
        <p:spPr>
          <a:xfrm rot="-5400000">
            <a:off x="-41772" y="4736157"/>
            <a:ext cx="2809526" cy="2852311"/>
          </a:xfrm>
          <a:custGeom>
            <a:avLst/>
            <a:gdLst/>
            <a:ahLst/>
            <a:cxnLst/>
            <a:rect l="l" t="t" r="r" b="b"/>
            <a:pathLst>
              <a:path w="2809526" h="2852311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 rot="-5400000">
            <a:off x="6615602" y="1747197"/>
            <a:ext cx="3330454" cy="3376886"/>
          </a:xfrm>
          <a:custGeom>
            <a:avLst/>
            <a:gdLst/>
            <a:ahLst/>
            <a:cxnLst/>
            <a:rect l="l" t="t" r="r" b="b"/>
            <a:pathLst>
              <a:path w="3330454" h="3376886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 rot="-5400000">
            <a:off x="8773887" y="-2549018"/>
            <a:ext cx="4678238" cy="4963648"/>
          </a:xfrm>
          <a:custGeom>
            <a:avLst/>
            <a:gdLst/>
            <a:ahLst/>
            <a:cxnLst/>
            <a:rect l="l" t="t" r="r" b="b"/>
            <a:pathLst>
              <a:path w="4678238" h="496364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 rot="-5400000">
            <a:off x="-1834799" y="-4650254"/>
            <a:ext cx="4678238" cy="4976849"/>
          </a:xfrm>
          <a:custGeom>
            <a:avLst/>
            <a:gdLst/>
            <a:ahLst/>
            <a:cxnLst/>
            <a:rect l="l" t="t" r="r" b="b"/>
            <a:pathLst>
              <a:path w="4678238" h="4976849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 rot="-5400000">
            <a:off x="5650646" y="5250318"/>
            <a:ext cx="3174635" cy="3130984"/>
          </a:xfrm>
          <a:custGeom>
            <a:avLst/>
            <a:gdLst/>
            <a:ahLst/>
            <a:cxnLst/>
            <a:rect l="l" t="t" r="r" b="b"/>
            <a:pathLst>
              <a:path w="3174635" h="3130984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 rot="-5400000">
            <a:off x="9502945" y="9636101"/>
            <a:ext cx="4678238" cy="4473565"/>
          </a:xfrm>
          <a:custGeom>
            <a:avLst/>
            <a:gdLst/>
            <a:ahLst/>
            <a:cxnLst/>
            <a:rect l="l" t="t" r="r" b="b"/>
            <a:pathLst>
              <a:path w="4678238" h="4473565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 rot="-5400000">
            <a:off x="9911440" y="3366168"/>
            <a:ext cx="2403132" cy="2249932"/>
          </a:xfrm>
          <a:custGeom>
            <a:avLst/>
            <a:gdLst/>
            <a:ahLst/>
            <a:cxnLst/>
            <a:rect l="l" t="t" r="r" b="b"/>
            <a:pathLst>
              <a:path w="2403132" h="22499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 rot="-5400000">
            <a:off x="8634773" y="5118158"/>
            <a:ext cx="1141902" cy="1149084"/>
          </a:xfrm>
          <a:custGeom>
            <a:avLst/>
            <a:gdLst/>
            <a:ahLst/>
            <a:cxnLst/>
            <a:rect l="l" t="t" r="r" b="b"/>
            <a:pathLst>
              <a:path w="1141902" h="1149084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Freeform 22"/>
          <p:cNvSpPr/>
          <p:nvPr/>
        </p:nvSpPr>
        <p:spPr>
          <a:xfrm rot="-5400000">
            <a:off x="11811572" y="1751464"/>
            <a:ext cx="1986499" cy="1899590"/>
          </a:xfrm>
          <a:custGeom>
            <a:avLst/>
            <a:gdLst/>
            <a:ahLst/>
            <a:cxnLst/>
            <a:rect l="l" t="t" r="r" b="b"/>
            <a:pathLst>
              <a:path w="1986499" h="1899590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3" name="Freeform 23"/>
          <p:cNvSpPr/>
          <p:nvPr/>
        </p:nvSpPr>
        <p:spPr>
          <a:xfrm rot="-5400000">
            <a:off x="12300874" y="4644434"/>
            <a:ext cx="1600794" cy="1637641"/>
          </a:xfrm>
          <a:custGeom>
            <a:avLst/>
            <a:gdLst/>
            <a:ahLst/>
            <a:cxnLst/>
            <a:rect l="l" t="t" r="r" b="b"/>
            <a:pathLst>
              <a:path w="1600794" h="1637641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4" name="Freeform 24"/>
          <p:cNvSpPr/>
          <p:nvPr/>
        </p:nvSpPr>
        <p:spPr>
          <a:xfrm rot="-5400000">
            <a:off x="16099935" y="5338139"/>
            <a:ext cx="3508678" cy="3289386"/>
          </a:xfrm>
          <a:custGeom>
            <a:avLst/>
            <a:gdLst/>
            <a:ahLst/>
            <a:cxnLst/>
            <a:rect l="l" t="t" r="r" b="b"/>
            <a:pathLst>
              <a:path w="3508678" h="3289386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5" name="Freeform 25"/>
          <p:cNvSpPr/>
          <p:nvPr/>
        </p:nvSpPr>
        <p:spPr>
          <a:xfrm rot="-5400000">
            <a:off x="5108196" y="787735"/>
            <a:ext cx="1499182" cy="1469198"/>
          </a:xfrm>
          <a:custGeom>
            <a:avLst/>
            <a:gdLst/>
            <a:ahLst/>
            <a:cxnLst/>
            <a:rect l="l" t="t" r="r" b="b"/>
            <a:pathLst>
              <a:path w="1499182" h="1469198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 rot="-10800000">
            <a:off x="1929498" y="3854399"/>
            <a:ext cx="1081270" cy="1107575"/>
          </a:xfrm>
          <a:custGeom>
            <a:avLst/>
            <a:gdLst/>
            <a:ahLst/>
            <a:cxnLst/>
            <a:rect l="l" t="t" r="r" b="b"/>
            <a:pathLst>
              <a:path w="1081270" h="1107575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Freeform 27"/>
          <p:cNvSpPr/>
          <p:nvPr/>
        </p:nvSpPr>
        <p:spPr>
          <a:xfrm rot="-10800000">
            <a:off x="12524817" y="8577498"/>
            <a:ext cx="1152909" cy="1223245"/>
          </a:xfrm>
          <a:custGeom>
            <a:avLst/>
            <a:gdLst/>
            <a:ahLst/>
            <a:cxnLst/>
            <a:rect l="l" t="t" r="r" b="b"/>
            <a:pathLst>
              <a:path w="1152909" h="1223245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8" name="Freeform 28"/>
          <p:cNvSpPr/>
          <p:nvPr/>
        </p:nvSpPr>
        <p:spPr>
          <a:xfrm rot="-5400000">
            <a:off x="16096614" y="-2875443"/>
            <a:ext cx="4678238" cy="4660694"/>
          </a:xfrm>
          <a:custGeom>
            <a:avLst/>
            <a:gdLst/>
            <a:ahLst/>
            <a:cxnLst/>
            <a:rect l="l" t="t" r="r" b="b"/>
            <a:pathLst>
              <a:path w="4678238" h="4660694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9" name="Freeform 29"/>
          <p:cNvSpPr/>
          <p:nvPr/>
        </p:nvSpPr>
        <p:spPr>
          <a:xfrm rot="-5400000">
            <a:off x="14305409" y="3324320"/>
            <a:ext cx="1882507" cy="1925839"/>
          </a:xfrm>
          <a:custGeom>
            <a:avLst/>
            <a:gdLst/>
            <a:ahLst/>
            <a:cxnLst/>
            <a:rect l="l" t="t" r="r" b="b"/>
            <a:pathLst>
              <a:path w="1882507" h="1925839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0" name="Freeform 30"/>
          <p:cNvSpPr/>
          <p:nvPr/>
        </p:nvSpPr>
        <p:spPr>
          <a:xfrm rot="-5400000">
            <a:off x="15922793" y="1783904"/>
            <a:ext cx="1328991" cy="1349230"/>
          </a:xfrm>
          <a:custGeom>
            <a:avLst/>
            <a:gdLst/>
            <a:ahLst/>
            <a:cxnLst/>
            <a:rect l="l" t="t" r="r" b="b"/>
            <a:pathLst>
              <a:path w="1328991" h="1349230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1" name="Freeform 31"/>
          <p:cNvSpPr/>
          <p:nvPr/>
        </p:nvSpPr>
        <p:spPr>
          <a:xfrm rot="-5400000">
            <a:off x="18060436" y="2705644"/>
            <a:ext cx="2339119" cy="2330347"/>
          </a:xfrm>
          <a:custGeom>
            <a:avLst/>
            <a:gdLst/>
            <a:ahLst/>
            <a:cxnLst/>
            <a:rect l="l" t="t" r="r" b="b"/>
            <a:pathLst>
              <a:path w="2339119" h="2330347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2" name="Group 32"/>
          <p:cNvGrpSpPr/>
          <p:nvPr/>
        </p:nvGrpSpPr>
        <p:grpSpPr>
          <a:xfrm>
            <a:off x="1028700" y="1025474"/>
            <a:ext cx="16230600" cy="8232826"/>
            <a:chOff x="0" y="0"/>
            <a:chExt cx="5490351" cy="278493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490351" cy="2784931"/>
            </a:xfrm>
            <a:custGeom>
              <a:avLst/>
              <a:gdLst/>
              <a:ahLst/>
              <a:cxnLst/>
              <a:rect l="l" t="t" r="r" b="b"/>
              <a:pathLst>
                <a:path w="5490351" h="278493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4" name="Freeform 34"/>
          <p:cNvSpPr/>
          <p:nvPr/>
        </p:nvSpPr>
        <p:spPr>
          <a:xfrm rot="-10800000">
            <a:off x="1434131" y="1373836"/>
            <a:ext cx="1819967" cy="1783568"/>
          </a:xfrm>
          <a:custGeom>
            <a:avLst/>
            <a:gdLst/>
            <a:ahLst/>
            <a:cxnLst/>
            <a:rect l="l" t="t" r="r" b="b"/>
            <a:pathLst>
              <a:path w="1819967" h="1783568">
                <a:moveTo>
                  <a:pt x="0" y="0"/>
                </a:moveTo>
                <a:lnTo>
                  <a:pt x="1819967" y="0"/>
                </a:lnTo>
                <a:lnTo>
                  <a:pt x="1819967" y="1783568"/>
                </a:lnTo>
                <a:lnTo>
                  <a:pt x="0" y="1783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5" name="TextBox 35"/>
          <p:cNvSpPr txBox="1"/>
          <p:nvPr/>
        </p:nvSpPr>
        <p:spPr>
          <a:xfrm>
            <a:off x="1580584" y="4388857"/>
            <a:ext cx="15226212" cy="170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Niels houdt van chocola.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586976" y="1426581"/>
            <a:ext cx="1514276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FFFFF"/>
                </a:solidFill>
                <a:latin typeface="Cerebri Bold"/>
                <a:ea typeface="Cerebri Bold"/>
                <a:cs typeface="Cerebri Bold"/>
                <a:sym typeface="Cerebri Bold"/>
              </a:rPr>
              <a:t>11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593222" y="8225541"/>
            <a:ext cx="3214700" cy="3150406"/>
          </a:xfrm>
          <a:custGeom>
            <a:avLst/>
            <a:gdLst/>
            <a:ahLst/>
            <a:cxnLst/>
            <a:rect l="l" t="t" r="r" b="b"/>
            <a:pathLst>
              <a:path w="3214700" h="3150406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-5400000">
            <a:off x="13226161" y="6226342"/>
            <a:ext cx="2691560" cy="2681466"/>
          </a:xfrm>
          <a:custGeom>
            <a:avLst/>
            <a:gdLst/>
            <a:ahLst/>
            <a:cxnLst/>
            <a:rect l="l" t="t" r="r" b="b"/>
            <a:pathLst>
              <a:path w="2691560" h="2681466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 rot="-5400000">
            <a:off x="-467986" y="532864"/>
            <a:ext cx="3443340" cy="3478121"/>
          </a:xfrm>
          <a:custGeom>
            <a:avLst/>
            <a:gdLst/>
            <a:ahLst/>
            <a:cxnLst/>
            <a:rect l="l" t="t" r="r" b="b"/>
            <a:pathLst>
              <a:path w="3443340" h="3478121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 rot="-5400000">
            <a:off x="2947567" y="5755901"/>
            <a:ext cx="2407669" cy="2281266"/>
          </a:xfrm>
          <a:custGeom>
            <a:avLst/>
            <a:gdLst/>
            <a:ahLst/>
            <a:cxnLst/>
            <a:rect l="l" t="t" r="r" b="b"/>
            <a:pathLst>
              <a:path w="2407669" h="2281266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 rot="-5400000">
            <a:off x="6622797" y="-830051"/>
            <a:ext cx="2002089" cy="2014681"/>
          </a:xfrm>
          <a:custGeom>
            <a:avLst/>
            <a:gdLst/>
            <a:ahLst/>
            <a:cxnLst/>
            <a:rect l="l" t="t" r="r" b="b"/>
            <a:pathLst>
              <a:path w="2002089" h="2014681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 rot="-5400000">
            <a:off x="9343786" y="5875259"/>
            <a:ext cx="3538439" cy="3383632"/>
          </a:xfrm>
          <a:custGeom>
            <a:avLst/>
            <a:gdLst/>
            <a:ahLst/>
            <a:cxnLst/>
            <a:rect l="l" t="t" r="r" b="b"/>
            <a:pathLst>
              <a:path w="3538439" h="3383632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 rot="-5400000">
            <a:off x="-1478279" y="7833094"/>
            <a:ext cx="4417292" cy="4524755"/>
          </a:xfrm>
          <a:custGeom>
            <a:avLst/>
            <a:gdLst/>
            <a:ahLst/>
            <a:cxnLst/>
            <a:rect l="l" t="t" r="r" b="b"/>
            <a:pathLst>
              <a:path w="4417292" h="4524755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 rot="-5400000">
            <a:off x="7232228" y="8659350"/>
            <a:ext cx="2294259" cy="2282788"/>
          </a:xfrm>
          <a:custGeom>
            <a:avLst/>
            <a:gdLst/>
            <a:ahLst/>
            <a:cxnLst/>
            <a:rect l="l" t="t" r="r" b="b"/>
            <a:pathLst>
              <a:path w="2294259" h="2282788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 rot="-5400000">
            <a:off x="14608788" y="9043254"/>
            <a:ext cx="3201587" cy="3275281"/>
          </a:xfrm>
          <a:custGeom>
            <a:avLst/>
            <a:gdLst/>
            <a:ahLst/>
            <a:cxnLst/>
            <a:rect l="l" t="t" r="r" b="b"/>
            <a:pathLst>
              <a:path w="3201587" h="3275281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 rot="-5400000">
            <a:off x="3254098" y="2271925"/>
            <a:ext cx="3164948" cy="3164948"/>
          </a:xfrm>
          <a:custGeom>
            <a:avLst/>
            <a:gdLst/>
            <a:ahLst/>
            <a:cxnLst/>
            <a:rect l="l" t="t" r="r" b="b"/>
            <a:pathLst>
              <a:path w="3164948" h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 rot="-5400000">
            <a:off x="13414187" y="-539115"/>
            <a:ext cx="2315508" cy="2350770"/>
          </a:xfrm>
          <a:custGeom>
            <a:avLst/>
            <a:gdLst/>
            <a:ahLst/>
            <a:cxnLst/>
            <a:rect l="l" t="t" r="r" b="b"/>
            <a:pathLst>
              <a:path w="2315508" h="2350770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 rot="-5400000">
            <a:off x="2931243" y="-1097766"/>
            <a:ext cx="2440316" cy="2502888"/>
          </a:xfrm>
          <a:custGeom>
            <a:avLst/>
            <a:gdLst/>
            <a:ahLst/>
            <a:cxnLst/>
            <a:rect l="l" t="t" r="r" b="b"/>
            <a:pathLst>
              <a:path w="2440316" h="2502888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/>
          <p:nvPr/>
        </p:nvSpPr>
        <p:spPr>
          <a:xfrm rot="-5400000">
            <a:off x="-41772" y="4736157"/>
            <a:ext cx="2809526" cy="2852311"/>
          </a:xfrm>
          <a:custGeom>
            <a:avLst/>
            <a:gdLst/>
            <a:ahLst/>
            <a:cxnLst/>
            <a:rect l="l" t="t" r="r" b="b"/>
            <a:pathLst>
              <a:path w="2809526" h="2852311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 rot="-5400000">
            <a:off x="6615602" y="1747197"/>
            <a:ext cx="3330454" cy="3376886"/>
          </a:xfrm>
          <a:custGeom>
            <a:avLst/>
            <a:gdLst/>
            <a:ahLst/>
            <a:cxnLst/>
            <a:rect l="l" t="t" r="r" b="b"/>
            <a:pathLst>
              <a:path w="3330454" h="3376886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 rot="-5400000">
            <a:off x="8773887" y="-2549018"/>
            <a:ext cx="4678238" cy="4963648"/>
          </a:xfrm>
          <a:custGeom>
            <a:avLst/>
            <a:gdLst/>
            <a:ahLst/>
            <a:cxnLst/>
            <a:rect l="l" t="t" r="r" b="b"/>
            <a:pathLst>
              <a:path w="4678238" h="496364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 rot="-5400000">
            <a:off x="-1834799" y="-4650254"/>
            <a:ext cx="4678238" cy="4976849"/>
          </a:xfrm>
          <a:custGeom>
            <a:avLst/>
            <a:gdLst/>
            <a:ahLst/>
            <a:cxnLst/>
            <a:rect l="l" t="t" r="r" b="b"/>
            <a:pathLst>
              <a:path w="4678238" h="4976849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 rot="-5400000">
            <a:off x="5650646" y="5250318"/>
            <a:ext cx="3174635" cy="3130984"/>
          </a:xfrm>
          <a:custGeom>
            <a:avLst/>
            <a:gdLst/>
            <a:ahLst/>
            <a:cxnLst/>
            <a:rect l="l" t="t" r="r" b="b"/>
            <a:pathLst>
              <a:path w="3174635" h="3130984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 rot="-5400000">
            <a:off x="9502945" y="9636101"/>
            <a:ext cx="4678238" cy="4473565"/>
          </a:xfrm>
          <a:custGeom>
            <a:avLst/>
            <a:gdLst/>
            <a:ahLst/>
            <a:cxnLst/>
            <a:rect l="l" t="t" r="r" b="b"/>
            <a:pathLst>
              <a:path w="4678238" h="4473565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 rot="-5400000">
            <a:off x="9911440" y="3366168"/>
            <a:ext cx="2403132" cy="2249932"/>
          </a:xfrm>
          <a:custGeom>
            <a:avLst/>
            <a:gdLst/>
            <a:ahLst/>
            <a:cxnLst/>
            <a:rect l="l" t="t" r="r" b="b"/>
            <a:pathLst>
              <a:path w="2403132" h="22499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 rot="-5400000">
            <a:off x="8634773" y="5118158"/>
            <a:ext cx="1141902" cy="1149084"/>
          </a:xfrm>
          <a:custGeom>
            <a:avLst/>
            <a:gdLst/>
            <a:ahLst/>
            <a:cxnLst/>
            <a:rect l="l" t="t" r="r" b="b"/>
            <a:pathLst>
              <a:path w="1141902" h="1149084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Freeform 22"/>
          <p:cNvSpPr/>
          <p:nvPr/>
        </p:nvSpPr>
        <p:spPr>
          <a:xfrm rot="-5400000">
            <a:off x="11811572" y="1751464"/>
            <a:ext cx="1986499" cy="1899590"/>
          </a:xfrm>
          <a:custGeom>
            <a:avLst/>
            <a:gdLst/>
            <a:ahLst/>
            <a:cxnLst/>
            <a:rect l="l" t="t" r="r" b="b"/>
            <a:pathLst>
              <a:path w="1986499" h="1899590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3" name="Freeform 23"/>
          <p:cNvSpPr/>
          <p:nvPr/>
        </p:nvSpPr>
        <p:spPr>
          <a:xfrm rot="-5400000">
            <a:off x="12300874" y="4644434"/>
            <a:ext cx="1600794" cy="1637641"/>
          </a:xfrm>
          <a:custGeom>
            <a:avLst/>
            <a:gdLst/>
            <a:ahLst/>
            <a:cxnLst/>
            <a:rect l="l" t="t" r="r" b="b"/>
            <a:pathLst>
              <a:path w="1600794" h="1637641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4" name="Freeform 24"/>
          <p:cNvSpPr/>
          <p:nvPr/>
        </p:nvSpPr>
        <p:spPr>
          <a:xfrm rot="-5400000">
            <a:off x="16099935" y="5338139"/>
            <a:ext cx="3508678" cy="3289386"/>
          </a:xfrm>
          <a:custGeom>
            <a:avLst/>
            <a:gdLst/>
            <a:ahLst/>
            <a:cxnLst/>
            <a:rect l="l" t="t" r="r" b="b"/>
            <a:pathLst>
              <a:path w="3508678" h="3289386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5" name="Freeform 25"/>
          <p:cNvSpPr/>
          <p:nvPr/>
        </p:nvSpPr>
        <p:spPr>
          <a:xfrm rot="-5400000">
            <a:off x="5108196" y="787735"/>
            <a:ext cx="1499182" cy="1469198"/>
          </a:xfrm>
          <a:custGeom>
            <a:avLst/>
            <a:gdLst/>
            <a:ahLst/>
            <a:cxnLst/>
            <a:rect l="l" t="t" r="r" b="b"/>
            <a:pathLst>
              <a:path w="1499182" h="1469198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 rot="-10800000">
            <a:off x="1929498" y="3854399"/>
            <a:ext cx="1081270" cy="1107575"/>
          </a:xfrm>
          <a:custGeom>
            <a:avLst/>
            <a:gdLst/>
            <a:ahLst/>
            <a:cxnLst/>
            <a:rect l="l" t="t" r="r" b="b"/>
            <a:pathLst>
              <a:path w="1081270" h="1107575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Freeform 27"/>
          <p:cNvSpPr/>
          <p:nvPr/>
        </p:nvSpPr>
        <p:spPr>
          <a:xfrm rot="-10800000">
            <a:off x="12524817" y="8577498"/>
            <a:ext cx="1152909" cy="1223245"/>
          </a:xfrm>
          <a:custGeom>
            <a:avLst/>
            <a:gdLst/>
            <a:ahLst/>
            <a:cxnLst/>
            <a:rect l="l" t="t" r="r" b="b"/>
            <a:pathLst>
              <a:path w="1152909" h="1223245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8" name="Freeform 28"/>
          <p:cNvSpPr/>
          <p:nvPr/>
        </p:nvSpPr>
        <p:spPr>
          <a:xfrm rot="-5400000">
            <a:off x="16096614" y="-2875443"/>
            <a:ext cx="4678238" cy="4660694"/>
          </a:xfrm>
          <a:custGeom>
            <a:avLst/>
            <a:gdLst/>
            <a:ahLst/>
            <a:cxnLst/>
            <a:rect l="l" t="t" r="r" b="b"/>
            <a:pathLst>
              <a:path w="4678238" h="4660694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9" name="Freeform 29"/>
          <p:cNvSpPr/>
          <p:nvPr/>
        </p:nvSpPr>
        <p:spPr>
          <a:xfrm rot="-5400000">
            <a:off x="14305409" y="3324320"/>
            <a:ext cx="1882507" cy="1925839"/>
          </a:xfrm>
          <a:custGeom>
            <a:avLst/>
            <a:gdLst/>
            <a:ahLst/>
            <a:cxnLst/>
            <a:rect l="l" t="t" r="r" b="b"/>
            <a:pathLst>
              <a:path w="1882507" h="1925839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0" name="Freeform 30"/>
          <p:cNvSpPr/>
          <p:nvPr/>
        </p:nvSpPr>
        <p:spPr>
          <a:xfrm rot="-5400000">
            <a:off x="15922793" y="1783904"/>
            <a:ext cx="1328991" cy="1349230"/>
          </a:xfrm>
          <a:custGeom>
            <a:avLst/>
            <a:gdLst/>
            <a:ahLst/>
            <a:cxnLst/>
            <a:rect l="l" t="t" r="r" b="b"/>
            <a:pathLst>
              <a:path w="1328991" h="1349230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1" name="Freeform 31"/>
          <p:cNvSpPr/>
          <p:nvPr/>
        </p:nvSpPr>
        <p:spPr>
          <a:xfrm rot="-5400000">
            <a:off x="18060436" y="2705644"/>
            <a:ext cx="2339119" cy="2330347"/>
          </a:xfrm>
          <a:custGeom>
            <a:avLst/>
            <a:gdLst/>
            <a:ahLst/>
            <a:cxnLst/>
            <a:rect l="l" t="t" r="r" b="b"/>
            <a:pathLst>
              <a:path w="2339119" h="2330347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2" name="Group 32"/>
          <p:cNvGrpSpPr/>
          <p:nvPr/>
        </p:nvGrpSpPr>
        <p:grpSpPr>
          <a:xfrm>
            <a:off x="1028700" y="1025474"/>
            <a:ext cx="16230600" cy="8232826"/>
            <a:chOff x="0" y="0"/>
            <a:chExt cx="5490351" cy="278493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490351" cy="2784931"/>
            </a:xfrm>
            <a:custGeom>
              <a:avLst/>
              <a:gdLst/>
              <a:ahLst/>
              <a:cxnLst/>
              <a:rect l="l" t="t" r="r" b="b"/>
              <a:pathLst>
                <a:path w="5490351" h="278493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4" name="Freeform 34"/>
          <p:cNvSpPr/>
          <p:nvPr/>
        </p:nvSpPr>
        <p:spPr>
          <a:xfrm rot="-10800000">
            <a:off x="1434131" y="1373836"/>
            <a:ext cx="1819967" cy="1783568"/>
          </a:xfrm>
          <a:custGeom>
            <a:avLst/>
            <a:gdLst/>
            <a:ahLst/>
            <a:cxnLst/>
            <a:rect l="l" t="t" r="r" b="b"/>
            <a:pathLst>
              <a:path w="1819967" h="1783568">
                <a:moveTo>
                  <a:pt x="0" y="0"/>
                </a:moveTo>
                <a:lnTo>
                  <a:pt x="1819967" y="0"/>
                </a:lnTo>
                <a:lnTo>
                  <a:pt x="1819967" y="1783568"/>
                </a:lnTo>
                <a:lnTo>
                  <a:pt x="0" y="1783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5" name="TextBox 35"/>
          <p:cNvSpPr txBox="1"/>
          <p:nvPr/>
        </p:nvSpPr>
        <p:spPr>
          <a:xfrm>
            <a:off x="1580584" y="3503032"/>
            <a:ext cx="15226212" cy="347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Pien houdt van boeken lezen.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586976" y="1426581"/>
            <a:ext cx="1514276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FFFFF"/>
                </a:solidFill>
                <a:latin typeface="Cerebri Bold"/>
                <a:ea typeface="Cerebri Bold"/>
                <a:cs typeface="Cerebri Bold"/>
                <a:sym typeface="Cerebri Bold"/>
              </a:rPr>
              <a:t>12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593222" y="8225541"/>
            <a:ext cx="3214700" cy="3150406"/>
          </a:xfrm>
          <a:custGeom>
            <a:avLst/>
            <a:gdLst/>
            <a:ahLst/>
            <a:cxnLst/>
            <a:rect l="l" t="t" r="r" b="b"/>
            <a:pathLst>
              <a:path w="3214700" h="3150406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-5400000">
            <a:off x="13226161" y="6226342"/>
            <a:ext cx="2691560" cy="2681466"/>
          </a:xfrm>
          <a:custGeom>
            <a:avLst/>
            <a:gdLst/>
            <a:ahLst/>
            <a:cxnLst/>
            <a:rect l="l" t="t" r="r" b="b"/>
            <a:pathLst>
              <a:path w="2691560" h="2681466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 rot="-5400000">
            <a:off x="-467986" y="532864"/>
            <a:ext cx="3443340" cy="3478121"/>
          </a:xfrm>
          <a:custGeom>
            <a:avLst/>
            <a:gdLst/>
            <a:ahLst/>
            <a:cxnLst/>
            <a:rect l="l" t="t" r="r" b="b"/>
            <a:pathLst>
              <a:path w="3443340" h="3478121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 rot="-5400000">
            <a:off x="2947567" y="5755901"/>
            <a:ext cx="2407669" cy="2281266"/>
          </a:xfrm>
          <a:custGeom>
            <a:avLst/>
            <a:gdLst/>
            <a:ahLst/>
            <a:cxnLst/>
            <a:rect l="l" t="t" r="r" b="b"/>
            <a:pathLst>
              <a:path w="2407669" h="2281266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 rot="-5400000">
            <a:off x="6622797" y="-830051"/>
            <a:ext cx="2002089" cy="2014681"/>
          </a:xfrm>
          <a:custGeom>
            <a:avLst/>
            <a:gdLst/>
            <a:ahLst/>
            <a:cxnLst/>
            <a:rect l="l" t="t" r="r" b="b"/>
            <a:pathLst>
              <a:path w="2002089" h="2014681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 rot="-5400000">
            <a:off x="9343786" y="5875259"/>
            <a:ext cx="3538439" cy="3383632"/>
          </a:xfrm>
          <a:custGeom>
            <a:avLst/>
            <a:gdLst/>
            <a:ahLst/>
            <a:cxnLst/>
            <a:rect l="l" t="t" r="r" b="b"/>
            <a:pathLst>
              <a:path w="3538439" h="3383632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 rot="-5400000">
            <a:off x="-1478279" y="7833094"/>
            <a:ext cx="4417292" cy="4524755"/>
          </a:xfrm>
          <a:custGeom>
            <a:avLst/>
            <a:gdLst/>
            <a:ahLst/>
            <a:cxnLst/>
            <a:rect l="l" t="t" r="r" b="b"/>
            <a:pathLst>
              <a:path w="4417292" h="4524755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 rot="-5400000">
            <a:off x="7232228" y="8659350"/>
            <a:ext cx="2294259" cy="2282788"/>
          </a:xfrm>
          <a:custGeom>
            <a:avLst/>
            <a:gdLst/>
            <a:ahLst/>
            <a:cxnLst/>
            <a:rect l="l" t="t" r="r" b="b"/>
            <a:pathLst>
              <a:path w="2294259" h="2282788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 rot="-5400000">
            <a:off x="14608788" y="9043254"/>
            <a:ext cx="3201587" cy="3275281"/>
          </a:xfrm>
          <a:custGeom>
            <a:avLst/>
            <a:gdLst/>
            <a:ahLst/>
            <a:cxnLst/>
            <a:rect l="l" t="t" r="r" b="b"/>
            <a:pathLst>
              <a:path w="3201587" h="3275281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 rot="-5400000">
            <a:off x="3254098" y="2271925"/>
            <a:ext cx="3164948" cy="3164948"/>
          </a:xfrm>
          <a:custGeom>
            <a:avLst/>
            <a:gdLst/>
            <a:ahLst/>
            <a:cxnLst/>
            <a:rect l="l" t="t" r="r" b="b"/>
            <a:pathLst>
              <a:path w="3164948" h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 rot="-5400000">
            <a:off x="13414187" y="-539115"/>
            <a:ext cx="2315508" cy="2350770"/>
          </a:xfrm>
          <a:custGeom>
            <a:avLst/>
            <a:gdLst/>
            <a:ahLst/>
            <a:cxnLst/>
            <a:rect l="l" t="t" r="r" b="b"/>
            <a:pathLst>
              <a:path w="2315508" h="2350770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 rot="-5400000">
            <a:off x="2931243" y="-1097766"/>
            <a:ext cx="2440316" cy="2502888"/>
          </a:xfrm>
          <a:custGeom>
            <a:avLst/>
            <a:gdLst/>
            <a:ahLst/>
            <a:cxnLst/>
            <a:rect l="l" t="t" r="r" b="b"/>
            <a:pathLst>
              <a:path w="2440316" h="2502888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/>
          <p:nvPr/>
        </p:nvSpPr>
        <p:spPr>
          <a:xfrm rot="-5400000">
            <a:off x="-41772" y="4736157"/>
            <a:ext cx="2809526" cy="2852311"/>
          </a:xfrm>
          <a:custGeom>
            <a:avLst/>
            <a:gdLst/>
            <a:ahLst/>
            <a:cxnLst/>
            <a:rect l="l" t="t" r="r" b="b"/>
            <a:pathLst>
              <a:path w="2809526" h="2852311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 rot="-5400000">
            <a:off x="6615602" y="1747197"/>
            <a:ext cx="3330454" cy="3376886"/>
          </a:xfrm>
          <a:custGeom>
            <a:avLst/>
            <a:gdLst/>
            <a:ahLst/>
            <a:cxnLst/>
            <a:rect l="l" t="t" r="r" b="b"/>
            <a:pathLst>
              <a:path w="3330454" h="3376886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 rot="-5400000">
            <a:off x="8773887" y="-2549018"/>
            <a:ext cx="4678238" cy="4963648"/>
          </a:xfrm>
          <a:custGeom>
            <a:avLst/>
            <a:gdLst/>
            <a:ahLst/>
            <a:cxnLst/>
            <a:rect l="l" t="t" r="r" b="b"/>
            <a:pathLst>
              <a:path w="4678238" h="496364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 rot="-5400000">
            <a:off x="-1834799" y="-4650254"/>
            <a:ext cx="4678238" cy="4976849"/>
          </a:xfrm>
          <a:custGeom>
            <a:avLst/>
            <a:gdLst/>
            <a:ahLst/>
            <a:cxnLst/>
            <a:rect l="l" t="t" r="r" b="b"/>
            <a:pathLst>
              <a:path w="4678238" h="4976849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 rot="-5400000">
            <a:off x="5650646" y="5250318"/>
            <a:ext cx="3174635" cy="3130984"/>
          </a:xfrm>
          <a:custGeom>
            <a:avLst/>
            <a:gdLst/>
            <a:ahLst/>
            <a:cxnLst/>
            <a:rect l="l" t="t" r="r" b="b"/>
            <a:pathLst>
              <a:path w="3174635" h="3130984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 rot="-5400000">
            <a:off x="9502945" y="9636101"/>
            <a:ext cx="4678238" cy="4473565"/>
          </a:xfrm>
          <a:custGeom>
            <a:avLst/>
            <a:gdLst/>
            <a:ahLst/>
            <a:cxnLst/>
            <a:rect l="l" t="t" r="r" b="b"/>
            <a:pathLst>
              <a:path w="4678238" h="4473565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 rot="-5400000">
            <a:off x="9911440" y="3366168"/>
            <a:ext cx="2403132" cy="2249932"/>
          </a:xfrm>
          <a:custGeom>
            <a:avLst/>
            <a:gdLst/>
            <a:ahLst/>
            <a:cxnLst/>
            <a:rect l="l" t="t" r="r" b="b"/>
            <a:pathLst>
              <a:path w="2403132" h="22499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 rot="-5400000">
            <a:off x="8634773" y="5118158"/>
            <a:ext cx="1141902" cy="1149084"/>
          </a:xfrm>
          <a:custGeom>
            <a:avLst/>
            <a:gdLst/>
            <a:ahLst/>
            <a:cxnLst/>
            <a:rect l="l" t="t" r="r" b="b"/>
            <a:pathLst>
              <a:path w="1141902" h="1149084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Freeform 22"/>
          <p:cNvSpPr/>
          <p:nvPr/>
        </p:nvSpPr>
        <p:spPr>
          <a:xfrm rot="-5400000">
            <a:off x="11811572" y="1751464"/>
            <a:ext cx="1986499" cy="1899590"/>
          </a:xfrm>
          <a:custGeom>
            <a:avLst/>
            <a:gdLst/>
            <a:ahLst/>
            <a:cxnLst/>
            <a:rect l="l" t="t" r="r" b="b"/>
            <a:pathLst>
              <a:path w="1986499" h="1899590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3" name="Freeform 23"/>
          <p:cNvSpPr/>
          <p:nvPr/>
        </p:nvSpPr>
        <p:spPr>
          <a:xfrm rot="-5400000">
            <a:off x="12300874" y="4644434"/>
            <a:ext cx="1600794" cy="1637641"/>
          </a:xfrm>
          <a:custGeom>
            <a:avLst/>
            <a:gdLst/>
            <a:ahLst/>
            <a:cxnLst/>
            <a:rect l="l" t="t" r="r" b="b"/>
            <a:pathLst>
              <a:path w="1600794" h="1637641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4" name="Freeform 24"/>
          <p:cNvSpPr/>
          <p:nvPr/>
        </p:nvSpPr>
        <p:spPr>
          <a:xfrm rot="-5400000">
            <a:off x="16099935" y="5338139"/>
            <a:ext cx="3508678" cy="3289386"/>
          </a:xfrm>
          <a:custGeom>
            <a:avLst/>
            <a:gdLst/>
            <a:ahLst/>
            <a:cxnLst/>
            <a:rect l="l" t="t" r="r" b="b"/>
            <a:pathLst>
              <a:path w="3508678" h="3289386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5" name="Freeform 25"/>
          <p:cNvSpPr/>
          <p:nvPr/>
        </p:nvSpPr>
        <p:spPr>
          <a:xfrm rot="-5400000">
            <a:off x="5108196" y="787735"/>
            <a:ext cx="1499182" cy="1469198"/>
          </a:xfrm>
          <a:custGeom>
            <a:avLst/>
            <a:gdLst/>
            <a:ahLst/>
            <a:cxnLst/>
            <a:rect l="l" t="t" r="r" b="b"/>
            <a:pathLst>
              <a:path w="1499182" h="1469198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 rot="-10800000">
            <a:off x="1929498" y="3854399"/>
            <a:ext cx="1081270" cy="1107575"/>
          </a:xfrm>
          <a:custGeom>
            <a:avLst/>
            <a:gdLst/>
            <a:ahLst/>
            <a:cxnLst/>
            <a:rect l="l" t="t" r="r" b="b"/>
            <a:pathLst>
              <a:path w="1081270" h="1107575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Freeform 27"/>
          <p:cNvSpPr/>
          <p:nvPr/>
        </p:nvSpPr>
        <p:spPr>
          <a:xfrm rot="-10800000">
            <a:off x="12524817" y="8577498"/>
            <a:ext cx="1152909" cy="1223245"/>
          </a:xfrm>
          <a:custGeom>
            <a:avLst/>
            <a:gdLst/>
            <a:ahLst/>
            <a:cxnLst/>
            <a:rect l="l" t="t" r="r" b="b"/>
            <a:pathLst>
              <a:path w="1152909" h="1223245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8" name="Freeform 28"/>
          <p:cNvSpPr/>
          <p:nvPr/>
        </p:nvSpPr>
        <p:spPr>
          <a:xfrm rot="-5400000">
            <a:off x="16096614" y="-2875443"/>
            <a:ext cx="4678238" cy="4660694"/>
          </a:xfrm>
          <a:custGeom>
            <a:avLst/>
            <a:gdLst/>
            <a:ahLst/>
            <a:cxnLst/>
            <a:rect l="l" t="t" r="r" b="b"/>
            <a:pathLst>
              <a:path w="4678238" h="4660694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9" name="Freeform 29"/>
          <p:cNvSpPr/>
          <p:nvPr/>
        </p:nvSpPr>
        <p:spPr>
          <a:xfrm rot="-5400000">
            <a:off x="14305409" y="3324320"/>
            <a:ext cx="1882507" cy="1925839"/>
          </a:xfrm>
          <a:custGeom>
            <a:avLst/>
            <a:gdLst/>
            <a:ahLst/>
            <a:cxnLst/>
            <a:rect l="l" t="t" r="r" b="b"/>
            <a:pathLst>
              <a:path w="1882507" h="1925839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0" name="Freeform 30"/>
          <p:cNvSpPr/>
          <p:nvPr/>
        </p:nvSpPr>
        <p:spPr>
          <a:xfrm rot="-5400000">
            <a:off x="15922793" y="1783904"/>
            <a:ext cx="1328991" cy="1349230"/>
          </a:xfrm>
          <a:custGeom>
            <a:avLst/>
            <a:gdLst/>
            <a:ahLst/>
            <a:cxnLst/>
            <a:rect l="l" t="t" r="r" b="b"/>
            <a:pathLst>
              <a:path w="1328991" h="1349230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1" name="Freeform 31"/>
          <p:cNvSpPr/>
          <p:nvPr/>
        </p:nvSpPr>
        <p:spPr>
          <a:xfrm rot="-5400000">
            <a:off x="18060436" y="2705644"/>
            <a:ext cx="2339119" cy="2330347"/>
          </a:xfrm>
          <a:custGeom>
            <a:avLst/>
            <a:gdLst/>
            <a:ahLst/>
            <a:cxnLst/>
            <a:rect l="l" t="t" r="r" b="b"/>
            <a:pathLst>
              <a:path w="2339119" h="2330347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2" name="Group 32"/>
          <p:cNvGrpSpPr/>
          <p:nvPr/>
        </p:nvGrpSpPr>
        <p:grpSpPr>
          <a:xfrm>
            <a:off x="1028700" y="1025474"/>
            <a:ext cx="16230600" cy="8232826"/>
            <a:chOff x="0" y="0"/>
            <a:chExt cx="5490351" cy="278493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490351" cy="2784931"/>
            </a:xfrm>
            <a:custGeom>
              <a:avLst/>
              <a:gdLst/>
              <a:ahLst/>
              <a:cxnLst/>
              <a:rect l="l" t="t" r="r" b="b"/>
              <a:pathLst>
                <a:path w="5490351" h="278493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4" name="Freeform 34"/>
          <p:cNvSpPr/>
          <p:nvPr/>
        </p:nvSpPr>
        <p:spPr>
          <a:xfrm rot="-10800000">
            <a:off x="1434131" y="1373836"/>
            <a:ext cx="1819967" cy="1783568"/>
          </a:xfrm>
          <a:custGeom>
            <a:avLst/>
            <a:gdLst/>
            <a:ahLst/>
            <a:cxnLst/>
            <a:rect l="l" t="t" r="r" b="b"/>
            <a:pathLst>
              <a:path w="1819967" h="1783568">
                <a:moveTo>
                  <a:pt x="0" y="0"/>
                </a:moveTo>
                <a:lnTo>
                  <a:pt x="1819967" y="0"/>
                </a:lnTo>
                <a:lnTo>
                  <a:pt x="1819967" y="1783568"/>
                </a:lnTo>
                <a:lnTo>
                  <a:pt x="0" y="1783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5" name="TextBox 35"/>
          <p:cNvSpPr txBox="1"/>
          <p:nvPr/>
        </p:nvSpPr>
        <p:spPr>
          <a:xfrm>
            <a:off x="1580584" y="3503032"/>
            <a:ext cx="15226212" cy="347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Ik wil graag brandweerman worden.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586976" y="1426581"/>
            <a:ext cx="1514276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FFFFF"/>
                </a:solidFill>
                <a:latin typeface="Cerebri Bold"/>
                <a:ea typeface="Cerebri Bold"/>
                <a:cs typeface="Cerebri Bold"/>
                <a:sym typeface="Cerebri Bold"/>
              </a:rPr>
              <a:t>13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593222" y="8225541"/>
            <a:ext cx="3214700" cy="3150406"/>
          </a:xfrm>
          <a:custGeom>
            <a:avLst/>
            <a:gdLst/>
            <a:ahLst/>
            <a:cxnLst/>
            <a:rect l="l" t="t" r="r" b="b"/>
            <a:pathLst>
              <a:path w="3214700" h="3150406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-5400000">
            <a:off x="13226161" y="6226342"/>
            <a:ext cx="2691560" cy="2681466"/>
          </a:xfrm>
          <a:custGeom>
            <a:avLst/>
            <a:gdLst/>
            <a:ahLst/>
            <a:cxnLst/>
            <a:rect l="l" t="t" r="r" b="b"/>
            <a:pathLst>
              <a:path w="2691560" h="2681466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 rot="-5400000">
            <a:off x="-467986" y="532864"/>
            <a:ext cx="3443340" cy="3478121"/>
          </a:xfrm>
          <a:custGeom>
            <a:avLst/>
            <a:gdLst/>
            <a:ahLst/>
            <a:cxnLst/>
            <a:rect l="l" t="t" r="r" b="b"/>
            <a:pathLst>
              <a:path w="3443340" h="3478121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 rot="-5400000">
            <a:off x="2947567" y="5755901"/>
            <a:ext cx="2407669" cy="2281266"/>
          </a:xfrm>
          <a:custGeom>
            <a:avLst/>
            <a:gdLst/>
            <a:ahLst/>
            <a:cxnLst/>
            <a:rect l="l" t="t" r="r" b="b"/>
            <a:pathLst>
              <a:path w="2407669" h="2281266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 rot="-5400000">
            <a:off x="6622797" y="-830051"/>
            <a:ext cx="2002089" cy="2014681"/>
          </a:xfrm>
          <a:custGeom>
            <a:avLst/>
            <a:gdLst/>
            <a:ahLst/>
            <a:cxnLst/>
            <a:rect l="l" t="t" r="r" b="b"/>
            <a:pathLst>
              <a:path w="2002089" h="2014681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 rot="-5400000">
            <a:off x="9343786" y="5875259"/>
            <a:ext cx="3538439" cy="3383632"/>
          </a:xfrm>
          <a:custGeom>
            <a:avLst/>
            <a:gdLst/>
            <a:ahLst/>
            <a:cxnLst/>
            <a:rect l="l" t="t" r="r" b="b"/>
            <a:pathLst>
              <a:path w="3538439" h="3383632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 rot="-5400000">
            <a:off x="-1478279" y="7833094"/>
            <a:ext cx="4417292" cy="4524755"/>
          </a:xfrm>
          <a:custGeom>
            <a:avLst/>
            <a:gdLst/>
            <a:ahLst/>
            <a:cxnLst/>
            <a:rect l="l" t="t" r="r" b="b"/>
            <a:pathLst>
              <a:path w="4417292" h="4524755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 rot="-5400000">
            <a:off x="7232228" y="8659350"/>
            <a:ext cx="2294259" cy="2282788"/>
          </a:xfrm>
          <a:custGeom>
            <a:avLst/>
            <a:gdLst/>
            <a:ahLst/>
            <a:cxnLst/>
            <a:rect l="l" t="t" r="r" b="b"/>
            <a:pathLst>
              <a:path w="2294259" h="2282788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 rot="-5400000">
            <a:off x="14608788" y="9043254"/>
            <a:ext cx="3201587" cy="3275281"/>
          </a:xfrm>
          <a:custGeom>
            <a:avLst/>
            <a:gdLst/>
            <a:ahLst/>
            <a:cxnLst/>
            <a:rect l="l" t="t" r="r" b="b"/>
            <a:pathLst>
              <a:path w="3201587" h="3275281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 rot="-5400000">
            <a:off x="3254098" y="2271925"/>
            <a:ext cx="3164948" cy="3164948"/>
          </a:xfrm>
          <a:custGeom>
            <a:avLst/>
            <a:gdLst/>
            <a:ahLst/>
            <a:cxnLst/>
            <a:rect l="l" t="t" r="r" b="b"/>
            <a:pathLst>
              <a:path w="3164948" h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 rot="-5400000">
            <a:off x="13414187" y="-539115"/>
            <a:ext cx="2315508" cy="2350770"/>
          </a:xfrm>
          <a:custGeom>
            <a:avLst/>
            <a:gdLst/>
            <a:ahLst/>
            <a:cxnLst/>
            <a:rect l="l" t="t" r="r" b="b"/>
            <a:pathLst>
              <a:path w="2315508" h="2350770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 rot="-5400000">
            <a:off x="2931243" y="-1097766"/>
            <a:ext cx="2440316" cy="2502888"/>
          </a:xfrm>
          <a:custGeom>
            <a:avLst/>
            <a:gdLst/>
            <a:ahLst/>
            <a:cxnLst/>
            <a:rect l="l" t="t" r="r" b="b"/>
            <a:pathLst>
              <a:path w="2440316" h="2502888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/>
          <p:nvPr/>
        </p:nvSpPr>
        <p:spPr>
          <a:xfrm rot="-5400000">
            <a:off x="-41772" y="4736157"/>
            <a:ext cx="2809526" cy="2852311"/>
          </a:xfrm>
          <a:custGeom>
            <a:avLst/>
            <a:gdLst/>
            <a:ahLst/>
            <a:cxnLst/>
            <a:rect l="l" t="t" r="r" b="b"/>
            <a:pathLst>
              <a:path w="2809526" h="2852311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 rot="-5400000">
            <a:off x="6615602" y="1747197"/>
            <a:ext cx="3330454" cy="3376886"/>
          </a:xfrm>
          <a:custGeom>
            <a:avLst/>
            <a:gdLst/>
            <a:ahLst/>
            <a:cxnLst/>
            <a:rect l="l" t="t" r="r" b="b"/>
            <a:pathLst>
              <a:path w="3330454" h="3376886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 rot="-5400000">
            <a:off x="8773887" y="-2549018"/>
            <a:ext cx="4678238" cy="4963648"/>
          </a:xfrm>
          <a:custGeom>
            <a:avLst/>
            <a:gdLst/>
            <a:ahLst/>
            <a:cxnLst/>
            <a:rect l="l" t="t" r="r" b="b"/>
            <a:pathLst>
              <a:path w="4678238" h="496364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 rot="-5400000">
            <a:off x="-1834799" y="-4650254"/>
            <a:ext cx="4678238" cy="4976849"/>
          </a:xfrm>
          <a:custGeom>
            <a:avLst/>
            <a:gdLst/>
            <a:ahLst/>
            <a:cxnLst/>
            <a:rect l="l" t="t" r="r" b="b"/>
            <a:pathLst>
              <a:path w="4678238" h="4976849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 rot="-5400000">
            <a:off x="5650646" y="5250318"/>
            <a:ext cx="3174635" cy="3130984"/>
          </a:xfrm>
          <a:custGeom>
            <a:avLst/>
            <a:gdLst/>
            <a:ahLst/>
            <a:cxnLst/>
            <a:rect l="l" t="t" r="r" b="b"/>
            <a:pathLst>
              <a:path w="3174635" h="3130984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 rot="-5400000">
            <a:off x="9502945" y="9636101"/>
            <a:ext cx="4678238" cy="4473565"/>
          </a:xfrm>
          <a:custGeom>
            <a:avLst/>
            <a:gdLst/>
            <a:ahLst/>
            <a:cxnLst/>
            <a:rect l="l" t="t" r="r" b="b"/>
            <a:pathLst>
              <a:path w="4678238" h="4473565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 rot="-5400000">
            <a:off x="9911440" y="3366168"/>
            <a:ext cx="2403132" cy="2249932"/>
          </a:xfrm>
          <a:custGeom>
            <a:avLst/>
            <a:gdLst/>
            <a:ahLst/>
            <a:cxnLst/>
            <a:rect l="l" t="t" r="r" b="b"/>
            <a:pathLst>
              <a:path w="2403132" h="22499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 rot="-5400000">
            <a:off x="8634773" y="5118158"/>
            <a:ext cx="1141902" cy="1149084"/>
          </a:xfrm>
          <a:custGeom>
            <a:avLst/>
            <a:gdLst/>
            <a:ahLst/>
            <a:cxnLst/>
            <a:rect l="l" t="t" r="r" b="b"/>
            <a:pathLst>
              <a:path w="1141902" h="1149084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Freeform 22"/>
          <p:cNvSpPr/>
          <p:nvPr/>
        </p:nvSpPr>
        <p:spPr>
          <a:xfrm rot="-5400000">
            <a:off x="11811572" y="1751464"/>
            <a:ext cx="1986499" cy="1899590"/>
          </a:xfrm>
          <a:custGeom>
            <a:avLst/>
            <a:gdLst/>
            <a:ahLst/>
            <a:cxnLst/>
            <a:rect l="l" t="t" r="r" b="b"/>
            <a:pathLst>
              <a:path w="1986499" h="1899590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3" name="Freeform 23"/>
          <p:cNvSpPr/>
          <p:nvPr/>
        </p:nvSpPr>
        <p:spPr>
          <a:xfrm rot="-5400000">
            <a:off x="12300874" y="4644434"/>
            <a:ext cx="1600794" cy="1637641"/>
          </a:xfrm>
          <a:custGeom>
            <a:avLst/>
            <a:gdLst/>
            <a:ahLst/>
            <a:cxnLst/>
            <a:rect l="l" t="t" r="r" b="b"/>
            <a:pathLst>
              <a:path w="1600794" h="1637641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4" name="Freeform 24"/>
          <p:cNvSpPr/>
          <p:nvPr/>
        </p:nvSpPr>
        <p:spPr>
          <a:xfrm rot="-5400000">
            <a:off x="16099935" y="5338139"/>
            <a:ext cx="3508678" cy="3289386"/>
          </a:xfrm>
          <a:custGeom>
            <a:avLst/>
            <a:gdLst/>
            <a:ahLst/>
            <a:cxnLst/>
            <a:rect l="l" t="t" r="r" b="b"/>
            <a:pathLst>
              <a:path w="3508678" h="3289386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5" name="Freeform 25"/>
          <p:cNvSpPr/>
          <p:nvPr/>
        </p:nvSpPr>
        <p:spPr>
          <a:xfrm rot="-5400000">
            <a:off x="5108196" y="787735"/>
            <a:ext cx="1499182" cy="1469198"/>
          </a:xfrm>
          <a:custGeom>
            <a:avLst/>
            <a:gdLst/>
            <a:ahLst/>
            <a:cxnLst/>
            <a:rect l="l" t="t" r="r" b="b"/>
            <a:pathLst>
              <a:path w="1499182" h="1469198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 rot="-10800000">
            <a:off x="1929498" y="3854399"/>
            <a:ext cx="1081270" cy="1107575"/>
          </a:xfrm>
          <a:custGeom>
            <a:avLst/>
            <a:gdLst/>
            <a:ahLst/>
            <a:cxnLst/>
            <a:rect l="l" t="t" r="r" b="b"/>
            <a:pathLst>
              <a:path w="1081270" h="1107575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Freeform 27"/>
          <p:cNvSpPr/>
          <p:nvPr/>
        </p:nvSpPr>
        <p:spPr>
          <a:xfrm rot="-10800000">
            <a:off x="12524817" y="8577498"/>
            <a:ext cx="1152909" cy="1223245"/>
          </a:xfrm>
          <a:custGeom>
            <a:avLst/>
            <a:gdLst/>
            <a:ahLst/>
            <a:cxnLst/>
            <a:rect l="l" t="t" r="r" b="b"/>
            <a:pathLst>
              <a:path w="1152909" h="1223245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8" name="Freeform 28"/>
          <p:cNvSpPr/>
          <p:nvPr/>
        </p:nvSpPr>
        <p:spPr>
          <a:xfrm rot="-5400000">
            <a:off x="16096614" y="-2875443"/>
            <a:ext cx="4678238" cy="4660694"/>
          </a:xfrm>
          <a:custGeom>
            <a:avLst/>
            <a:gdLst/>
            <a:ahLst/>
            <a:cxnLst/>
            <a:rect l="l" t="t" r="r" b="b"/>
            <a:pathLst>
              <a:path w="4678238" h="4660694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9" name="Freeform 29"/>
          <p:cNvSpPr/>
          <p:nvPr/>
        </p:nvSpPr>
        <p:spPr>
          <a:xfrm rot="-5400000">
            <a:off x="14305409" y="3324320"/>
            <a:ext cx="1882507" cy="1925839"/>
          </a:xfrm>
          <a:custGeom>
            <a:avLst/>
            <a:gdLst/>
            <a:ahLst/>
            <a:cxnLst/>
            <a:rect l="l" t="t" r="r" b="b"/>
            <a:pathLst>
              <a:path w="1882507" h="1925839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0" name="Freeform 30"/>
          <p:cNvSpPr/>
          <p:nvPr/>
        </p:nvSpPr>
        <p:spPr>
          <a:xfrm rot="-5400000">
            <a:off x="15922793" y="1783904"/>
            <a:ext cx="1328991" cy="1349230"/>
          </a:xfrm>
          <a:custGeom>
            <a:avLst/>
            <a:gdLst/>
            <a:ahLst/>
            <a:cxnLst/>
            <a:rect l="l" t="t" r="r" b="b"/>
            <a:pathLst>
              <a:path w="1328991" h="1349230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1" name="Freeform 31"/>
          <p:cNvSpPr/>
          <p:nvPr/>
        </p:nvSpPr>
        <p:spPr>
          <a:xfrm rot="-5400000">
            <a:off x="18060436" y="2705644"/>
            <a:ext cx="2339119" cy="2330347"/>
          </a:xfrm>
          <a:custGeom>
            <a:avLst/>
            <a:gdLst/>
            <a:ahLst/>
            <a:cxnLst/>
            <a:rect l="l" t="t" r="r" b="b"/>
            <a:pathLst>
              <a:path w="2339119" h="2330347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2" name="Group 32"/>
          <p:cNvGrpSpPr/>
          <p:nvPr/>
        </p:nvGrpSpPr>
        <p:grpSpPr>
          <a:xfrm>
            <a:off x="1028700" y="1025474"/>
            <a:ext cx="16230600" cy="8232826"/>
            <a:chOff x="0" y="0"/>
            <a:chExt cx="5490351" cy="278493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490351" cy="2784931"/>
            </a:xfrm>
            <a:custGeom>
              <a:avLst/>
              <a:gdLst/>
              <a:ahLst/>
              <a:cxnLst/>
              <a:rect l="l" t="t" r="r" b="b"/>
              <a:pathLst>
                <a:path w="5490351" h="278493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4" name="Freeform 34"/>
          <p:cNvSpPr/>
          <p:nvPr/>
        </p:nvSpPr>
        <p:spPr>
          <a:xfrm rot="-10800000">
            <a:off x="1434131" y="1373836"/>
            <a:ext cx="1819967" cy="1783568"/>
          </a:xfrm>
          <a:custGeom>
            <a:avLst/>
            <a:gdLst/>
            <a:ahLst/>
            <a:cxnLst/>
            <a:rect l="l" t="t" r="r" b="b"/>
            <a:pathLst>
              <a:path w="1819967" h="1783568">
                <a:moveTo>
                  <a:pt x="0" y="0"/>
                </a:moveTo>
                <a:lnTo>
                  <a:pt x="1819967" y="0"/>
                </a:lnTo>
                <a:lnTo>
                  <a:pt x="1819967" y="1783568"/>
                </a:lnTo>
                <a:lnTo>
                  <a:pt x="0" y="1783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5" name="TextBox 35"/>
          <p:cNvSpPr txBox="1"/>
          <p:nvPr/>
        </p:nvSpPr>
        <p:spPr>
          <a:xfrm>
            <a:off x="1580584" y="3503032"/>
            <a:ext cx="15226212" cy="347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Opa scheurt een stukje keukenrol af.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586976" y="1426581"/>
            <a:ext cx="1514276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FFFFF"/>
                </a:solidFill>
                <a:latin typeface="Cerebri Bold"/>
                <a:ea typeface="Cerebri Bold"/>
                <a:cs typeface="Cerebri Bold"/>
                <a:sym typeface="Cerebri Bold"/>
              </a:rPr>
              <a:t>14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593222" y="8225541"/>
            <a:ext cx="3214700" cy="3150406"/>
          </a:xfrm>
          <a:custGeom>
            <a:avLst/>
            <a:gdLst/>
            <a:ahLst/>
            <a:cxnLst/>
            <a:rect l="l" t="t" r="r" b="b"/>
            <a:pathLst>
              <a:path w="3214700" h="3150406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-5400000">
            <a:off x="13226161" y="6226342"/>
            <a:ext cx="2691560" cy="2681466"/>
          </a:xfrm>
          <a:custGeom>
            <a:avLst/>
            <a:gdLst/>
            <a:ahLst/>
            <a:cxnLst/>
            <a:rect l="l" t="t" r="r" b="b"/>
            <a:pathLst>
              <a:path w="2691560" h="2681466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 rot="-5400000">
            <a:off x="-467986" y="532864"/>
            <a:ext cx="3443340" cy="3478121"/>
          </a:xfrm>
          <a:custGeom>
            <a:avLst/>
            <a:gdLst/>
            <a:ahLst/>
            <a:cxnLst/>
            <a:rect l="l" t="t" r="r" b="b"/>
            <a:pathLst>
              <a:path w="3443340" h="3478121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 rot="-5400000">
            <a:off x="2947567" y="5755901"/>
            <a:ext cx="2407669" cy="2281266"/>
          </a:xfrm>
          <a:custGeom>
            <a:avLst/>
            <a:gdLst/>
            <a:ahLst/>
            <a:cxnLst/>
            <a:rect l="l" t="t" r="r" b="b"/>
            <a:pathLst>
              <a:path w="2407669" h="2281266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 rot="-5400000">
            <a:off x="6622797" y="-830051"/>
            <a:ext cx="2002089" cy="2014681"/>
          </a:xfrm>
          <a:custGeom>
            <a:avLst/>
            <a:gdLst/>
            <a:ahLst/>
            <a:cxnLst/>
            <a:rect l="l" t="t" r="r" b="b"/>
            <a:pathLst>
              <a:path w="2002089" h="2014681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 rot="-5400000">
            <a:off x="9343786" y="5875259"/>
            <a:ext cx="3538439" cy="3383632"/>
          </a:xfrm>
          <a:custGeom>
            <a:avLst/>
            <a:gdLst/>
            <a:ahLst/>
            <a:cxnLst/>
            <a:rect l="l" t="t" r="r" b="b"/>
            <a:pathLst>
              <a:path w="3538439" h="3383632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 rot="-5400000">
            <a:off x="-1478279" y="7833094"/>
            <a:ext cx="4417292" cy="4524755"/>
          </a:xfrm>
          <a:custGeom>
            <a:avLst/>
            <a:gdLst/>
            <a:ahLst/>
            <a:cxnLst/>
            <a:rect l="l" t="t" r="r" b="b"/>
            <a:pathLst>
              <a:path w="4417292" h="4524755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 rot="-5400000">
            <a:off x="7232228" y="8659350"/>
            <a:ext cx="2294259" cy="2282788"/>
          </a:xfrm>
          <a:custGeom>
            <a:avLst/>
            <a:gdLst/>
            <a:ahLst/>
            <a:cxnLst/>
            <a:rect l="l" t="t" r="r" b="b"/>
            <a:pathLst>
              <a:path w="2294259" h="2282788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 rot="-5400000">
            <a:off x="14608788" y="9043254"/>
            <a:ext cx="3201587" cy="3275281"/>
          </a:xfrm>
          <a:custGeom>
            <a:avLst/>
            <a:gdLst/>
            <a:ahLst/>
            <a:cxnLst/>
            <a:rect l="l" t="t" r="r" b="b"/>
            <a:pathLst>
              <a:path w="3201587" h="3275281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 rot="-5400000">
            <a:off x="3254098" y="2271925"/>
            <a:ext cx="3164948" cy="3164948"/>
          </a:xfrm>
          <a:custGeom>
            <a:avLst/>
            <a:gdLst/>
            <a:ahLst/>
            <a:cxnLst/>
            <a:rect l="l" t="t" r="r" b="b"/>
            <a:pathLst>
              <a:path w="3164948" h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 rot="-5400000">
            <a:off x="13414187" y="-539115"/>
            <a:ext cx="2315508" cy="2350770"/>
          </a:xfrm>
          <a:custGeom>
            <a:avLst/>
            <a:gdLst/>
            <a:ahLst/>
            <a:cxnLst/>
            <a:rect l="l" t="t" r="r" b="b"/>
            <a:pathLst>
              <a:path w="2315508" h="2350770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 rot="-5400000">
            <a:off x="2931243" y="-1097766"/>
            <a:ext cx="2440316" cy="2502888"/>
          </a:xfrm>
          <a:custGeom>
            <a:avLst/>
            <a:gdLst/>
            <a:ahLst/>
            <a:cxnLst/>
            <a:rect l="l" t="t" r="r" b="b"/>
            <a:pathLst>
              <a:path w="2440316" h="2502888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/>
          <p:nvPr/>
        </p:nvSpPr>
        <p:spPr>
          <a:xfrm rot="-5400000">
            <a:off x="-41772" y="4736157"/>
            <a:ext cx="2809526" cy="2852311"/>
          </a:xfrm>
          <a:custGeom>
            <a:avLst/>
            <a:gdLst/>
            <a:ahLst/>
            <a:cxnLst/>
            <a:rect l="l" t="t" r="r" b="b"/>
            <a:pathLst>
              <a:path w="2809526" h="2852311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 rot="-5400000">
            <a:off x="6615602" y="1747197"/>
            <a:ext cx="3330454" cy="3376886"/>
          </a:xfrm>
          <a:custGeom>
            <a:avLst/>
            <a:gdLst/>
            <a:ahLst/>
            <a:cxnLst/>
            <a:rect l="l" t="t" r="r" b="b"/>
            <a:pathLst>
              <a:path w="3330454" h="3376886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 rot="-5400000">
            <a:off x="8773887" y="-2549018"/>
            <a:ext cx="4678238" cy="4963648"/>
          </a:xfrm>
          <a:custGeom>
            <a:avLst/>
            <a:gdLst/>
            <a:ahLst/>
            <a:cxnLst/>
            <a:rect l="l" t="t" r="r" b="b"/>
            <a:pathLst>
              <a:path w="4678238" h="496364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 rot="-5400000">
            <a:off x="-1834799" y="-4650254"/>
            <a:ext cx="4678238" cy="4976849"/>
          </a:xfrm>
          <a:custGeom>
            <a:avLst/>
            <a:gdLst/>
            <a:ahLst/>
            <a:cxnLst/>
            <a:rect l="l" t="t" r="r" b="b"/>
            <a:pathLst>
              <a:path w="4678238" h="4976849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 rot="-5400000">
            <a:off x="5650646" y="5250318"/>
            <a:ext cx="3174635" cy="3130984"/>
          </a:xfrm>
          <a:custGeom>
            <a:avLst/>
            <a:gdLst/>
            <a:ahLst/>
            <a:cxnLst/>
            <a:rect l="l" t="t" r="r" b="b"/>
            <a:pathLst>
              <a:path w="3174635" h="3130984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 rot="-5400000">
            <a:off x="9502945" y="9636101"/>
            <a:ext cx="4678238" cy="4473565"/>
          </a:xfrm>
          <a:custGeom>
            <a:avLst/>
            <a:gdLst/>
            <a:ahLst/>
            <a:cxnLst/>
            <a:rect l="l" t="t" r="r" b="b"/>
            <a:pathLst>
              <a:path w="4678238" h="4473565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 rot="-5400000">
            <a:off x="9911440" y="3366168"/>
            <a:ext cx="2403132" cy="2249932"/>
          </a:xfrm>
          <a:custGeom>
            <a:avLst/>
            <a:gdLst/>
            <a:ahLst/>
            <a:cxnLst/>
            <a:rect l="l" t="t" r="r" b="b"/>
            <a:pathLst>
              <a:path w="2403132" h="22499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 rot="-5400000">
            <a:off x="8634773" y="5118158"/>
            <a:ext cx="1141902" cy="1149084"/>
          </a:xfrm>
          <a:custGeom>
            <a:avLst/>
            <a:gdLst/>
            <a:ahLst/>
            <a:cxnLst/>
            <a:rect l="l" t="t" r="r" b="b"/>
            <a:pathLst>
              <a:path w="1141902" h="1149084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Freeform 22"/>
          <p:cNvSpPr/>
          <p:nvPr/>
        </p:nvSpPr>
        <p:spPr>
          <a:xfrm rot="-5400000">
            <a:off x="11811572" y="1751464"/>
            <a:ext cx="1986499" cy="1899590"/>
          </a:xfrm>
          <a:custGeom>
            <a:avLst/>
            <a:gdLst/>
            <a:ahLst/>
            <a:cxnLst/>
            <a:rect l="l" t="t" r="r" b="b"/>
            <a:pathLst>
              <a:path w="1986499" h="1899590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3" name="Freeform 23"/>
          <p:cNvSpPr/>
          <p:nvPr/>
        </p:nvSpPr>
        <p:spPr>
          <a:xfrm rot="-5400000">
            <a:off x="12300874" y="4644434"/>
            <a:ext cx="1600794" cy="1637641"/>
          </a:xfrm>
          <a:custGeom>
            <a:avLst/>
            <a:gdLst/>
            <a:ahLst/>
            <a:cxnLst/>
            <a:rect l="l" t="t" r="r" b="b"/>
            <a:pathLst>
              <a:path w="1600794" h="1637641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4" name="Freeform 24"/>
          <p:cNvSpPr/>
          <p:nvPr/>
        </p:nvSpPr>
        <p:spPr>
          <a:xfrm rot="-5400000">
            <a:off x="16099935" y="5338139"/>
            <a:ext cx="3508678" cy="3289386"/>
          </a:xfrm>
          <a:custGeom>
            <a:avLst/>
            <a:gdLst/>
            <a:ahLst/>
            <a:cxnLst/>
            <a:rect l="l" t="t" r="r" b="b"/>
            <a:pathLst>
              <a:path w="3508678" h="3289386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5" name="Freeform 25"/>
          <p:cNvSpPr/>
          <p:nvPr/>
        </p:nvSpPr>
        <p:spPr>
          <a:xfrm rot="-5400000">
            <a:off x="5108196" y="787735"/>
            <a:ext cx="1499182" cy="1469198"/>
          </a:xfrm>
          <a:custGeom>
            <a:avLst/>
            <a:gdLst/>
            <a:ahLst/>
            <a:cxnLst/>
            <a:rect l="l" t="t" r="r" b="b"/>
            <a:pathLst>
              <a:path w="1499182" h="1469198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 rot="-10800000">
            <a:off x="1929498" y="3854399"/>
            <a:ext cx="1081270" cy="1107575"/>
          </a:xfrm>
          <a:custGeom>
            <a:avLst/>
            <a:gdLst/>
            <a:ahLst/>
            <a:cxnLst/>
            <a:rect l="l" t="t" r="r" b="b"/>
            <a:pathLst>
              <a:path w="1081270" h="1107575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Freeform 27"/>
          <p:cNvSpPr/>
          <p:nvPr/>
        </p:nvSpPr>
        <p:spPr>
          <a:xfrm rot="-10800000">
            <a:off x="12524817" y="8577498"/>
            <a:ext cx="1152909" cy="1223245"/>
          </a:xfrm>
          <a:custGeom>
            <a:avLst/>
            <a:gdLst/>
            <a:ahLst/>
            <a:cxnLst/>
            <a:rect l="l" t="t" r="r" b="b"/>
            <a:pathLst>
              <a:path w="1152909" h="1223245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8" name="Freeform 28"/>
          <p:cNvSpPr/>
          <p:nvPr/>
        </p:nvSpPr>
        <p:spPr>
          <a:xfrm rot="-5400000">
            <a:off x="16096614" y="-2875443"/>
            <a:ext cx="4678238" cy="4660694"/>
          </a:xfrm>
          <a:custGeom>
            <a:avLst/>
            <a:gdLst/>
            <a:ahLst/>
            <a:cxnLst/>
            <a:rect l="l" t="t" r="r" b="b"/>
            <a:pathLst>
              <a:path w="4678238" h="4660694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9" name="Freeform 29"/>
          <p:cNvSpPr/>
          <p:nvPr/>
        </p:nvSpPr>
        <p:spPr>
          <a:xfrm rot="-5400000">
            <a:off x="14305409" y="3324320"/>
            <a:ext cx="1882507" cy="1925839"/>
          </a:xfrm>
          <a:custGeom>
            <a:avLst/>
            <a:gdLst/>
            <a:ahLst/>
            <a:cxnLst/>
            <a:rect l="l" t="t" r="r" b="b"/>
            <a:pathLst>
              <a:path w="1882507" h="1925839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0" name="Freeform 30"/>
          <p:cNvSpPr/>
          <p:nvPr/>
        </p:nvSpPr>
        <p:spPr>
          <a:xfrm rot="-5400000">
            <a:off x="15922793" y="1783904"/>
            <a:ext cx="1328991" cy="1349230"/>
          </a:xfrm>
          <a:custGeom>
            <a:avLst/>
            <a:gdLst/>
            <a:ahLst/>
            <a:cxnLst/>
            <a:rect l="l" t="t" r="r" b="b"/>
            <a:pathLst>
              <a:path w="1328991" h="1349230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1" name="Freeform 31"/>
          <p:cNvSpPr/>
          <p:nvPr/>
        </p:nvSpPr>
        <p:spPr>
          <a:xfrm rot="-5400000">
            <a:off x="18060436" y="2705644"/>
            <a:ext cx="2339119" cy="2330347"/>
          </a:xfrm>
          <a:custGeom>
            <a:avLst/>
            <a:gdLst/>
            <a:ahLst/>
            <a:cxnLst/>
            <a:rect l="l" t="t" r="r" b="b"/>
            <a:pathLst>
              <a:path w="2339119" h="2330347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2" name="Group 32"/>
          <p:cNvGrpSpPr/>
          <p:nvPr/>
        </p:nvGrpSpPr>
        <p:grpSpPr>
          <a:xfrm>
            <a:off x="1028700" y="1025474"/>
            <a:ext cx="16230600" cy="8232826"/>
            <a:chOff x="0" y="0"/>
            <a:chExt cx="5490351" cy="278493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490351" cy="2784931"/>
            </a:xfrm>
            <a:custGeom>
              <a:avLst/>
              <a:gdLst/>
              <a:ahLst/>
              <a:cxnLst/>
              <a:rect l="l" t="t" r="r" b="b"/>
              <a:pathLst>
                <a:path w="5490351" h="278493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4" name="Freeform 34"/>
          <p:cNvSpPr/>
          <p:nvPr/>
        </p:nvSpPr>
        <p:spPr>
          <a:xfrm rot="-10800000">
            <a:off x="1434131" y="1373836"/>
            <a:ext cx="1819967" cy="1783568"/>
          </a:xfrm>
          <a:custGeom>
            <a:avLst/>
            <a:gdLst/>
            <a:ahLst/>
            <a:cxnLst/>
            <a:rect l="l" t="t" r="r" b="b"/>
            <a:pathLst>
              <a:path w="1819967" h="1783568">
                <a:moveTo>
                  <a:pt x="0" y="0"/>
                </a:moveTo>
                <a:lnTo>
                  <a:pt x="1819967" y="0"/>
                </a:lnTo>
                <a:lnTo>
                  <a:pt x="1819967" y="1783568"/>
                </a:lnTo>
                <a:lnTo>
                  <a:pt x="0" y="1783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5" name="TextBox 35"/>
          <p:cNvSpPr txBox="1"/>
          <p:nvPr/>
        </p:nvSpPr>
        <p:spPr>
          <a:xfrm>
            <a:off x="1580584" y="3503032"/>
            <a:ext cx="15226212" cy="347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Je zou moeten gaan luisteren.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558847" y="1426581"/>
            <a:ext cx="1514276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FFFFF"/>
                </a:solidFill>
                <a:latin typeface="Cerebri Bold"/>
                <a:ea typeface="Cerebri Bold"/>
                <a:cs typeface="Cerebri Bold"/>
                <a:sym typeface="Cerebri Bold"/>
              </a:rPr>
              <a:t>15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593222" y="8225541"/>
            <a:ext cx="3214700" cy="3150406"/>
          </a:xfrm>
          <a:custGeom>
            <a:avLst/>
            <a:gdLst/>
            <a:ahLst/>
            <a:cxnLst/>
            <a:rect l="l" t="t" r="r" b="b"/>
            <a:pathLst>
              <a:path w="3214700" h="3150406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-5400000">
            <a:off x="13226161" y="6226342"/>
            <a:ext cx="2691560" cy="2681466"/>
          </a:xfrm>
          <a:custGeom>
            <a:avLst/>
            <a:gdLst/>
            <a:ahLst/>
            <a:cxnLst/>
            <a:rect l="l" t="t" r="r" b="b"/>
            <a:pathLst>
              <a:path w="2691560" h="2681466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 rot="-5400000">
            <a:off x="-467986" y="532864"/>
            <a:ext cx="3443340" cy="3478121"/>
          </a:xfrm>
          <a:custGeom>
            <a:avLst/>
            <a:gdLst/>
            <a:ahLst/>
            <a:cxnLst/>
            <a:rect l="l" t="t" r="r" b="b"/>
            <a:pathLst>
              <a:path w="3443340" h="3478121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 rot="-5400000">
            <a:off x="2947567" y="5755901"/>
            <a:ext cx="2407669" cy="2281266"/>
          </a:xfrm>
          <a:custGeom>
            <a:avLst/>
            <a:gdLst/>
            <a:ahLst/>
            <a:cxnLst/>
            <a:rect l="l" t="t" r="r" b="b"/>
            <a:pathLst>
              <a:path w="2407669" h="2281266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 rot="-5400000">
            <a:off x="6622797" y="-830051"/>
            <a:ext cx="2002089" cy="2014681"/>
          </a:xfrm>
          <a:custGeom>
            <a:avLst/>
            <a:gdLst/>
            <a:ahLst/>
            <a:cxnLst/>
            <a:rect l="l" t="t" r="r" b="b"/>
            <a:pathLst>
              <a:path w="2002089" h="2014681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 rot="-5400000">
            <a:off x="9343786" y="5875259"/>
            <a:ext cx="3538439" cy="3383632"/>
          </a:xfrm>
          <a:custGeom>
            <a:avLst/>
            <a:gdLst/>
            <a:ahLst/>
            <a:cxnLst/>
            <a:rect l="l" t="t" r="r" b="b"/>
            <a:pathLst>
              <a:path w="3538439" h="3383632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 rot="-5400000">
            <a:off x="-1478279" y="7833094"/>
            <a:ext cx="4417292" cy="4524755"/>
          </a:xfrm>
          <a:custGeom>
            <a:avLst/>
            <a:gdLst/>
            <a:ahLst/>
            <a:cxnLst/>
            <a:rect l="l" t="t" r="r" b="b"/>
            <a:pathLst>
              <a:path w="4417292" h="4524755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 rot="-5400000">
            <a:off x="7232228" y="8659350"/>
            <a:ext cx="2294259" cy="2282788"/>
          </a:xfrm>
          <a:custGeom>
            <a:avLst/>
            <a:gdLst/>
            <a:ahLst/>
            <a:cxnLst/>
            <a:rect l="l" t="t" r="r" b="b"/>
            <a:pathLst>
              <a:path w="2294259" h="2282788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 rot="-5400000">
            <a:off x="14608788" y="9043254"/>
            <a:ext cx="3201587" cy="3275281"/>
          </a:xfrm>
          <a:custGeom>
            <a:avLst/>
            <a:gdLst/>
            <a:ahLst/>
            <a:cxnLst/>
            <a:rect l="l" t="t" r="r" b="b"/>
            <a:pathLst>
              <a:path w="3201587" h="3275281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 rot="-5400000">
            <a:off x="3254098" y="2271925"/>
            <a:ext cx="3164948" cy="3164948"/>
          </a:xfrm>
          <a:custGeom>
            <a:avLst/>
            <a:gdLst/>
            <a:ahLst/>
            <a:cxnLst/>
            <a:rect l="l" t="t" r="r" b="b"/>
            <a:pathLst>
              <a:path w="3164948" h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 rot="-5400000">
            <a:off x="13414187" y="-539115"/>
            <a:ext cx="2315508" cy="2350770"/>
          </a:xfrm>
          <a:custGeom>
            <a:avLst/>
            <a:gdLst/>
            <a:ahLst/>
            <a:cxnLst/>
            <a:rect l="l" t="t" r="r" b="b"/>
            <a:pathLst>
              <a:path w="2315508" h="2350770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 rot="-5400000">
            <a:off x="2931243" y="-1097766"/>
            <a:ext cx="2440316" cy="2502888"/>
          </a:xfrm>
          <a:custGeom>
            <a:avLst/>
            <a:gdLst/>
            <a:ahLst/>
            <a:cxnLst/>
            <a:rect l="l" t="t" r="r" b="b"/>
            <a:pathLst>
              <a:path w="2440316" h="2502888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/>
          <p:nvPr/>
        </p:nvSpPr>
        <p:spPr>
          <a:xfrm rot="-5400000">
            <a:off x="-41772" y="4736157"/>
            <a:ext cx="2809526" cy="2852311"/>
          </a:xfrm>
          <a:custGeom>
            <a:avLst/>
            <a:gdLst/>
            <a:ahLst/>
            <a:cxnLst/>
            <a:rect l="l" t="t" r="r" b="b"/>
            <a:pathLst>
              <a:path w="2809526" h="2852311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 rot="-5400000">
            <a:off x="6615602" y="1747197"/>
            <a:ext cx="3330454" cy="3376886"/>
          </a:xfrm>
          <a:custGeom>
            <a:avLst/>
            <a:gdLst/>
            <a:ahLst/>
            <a:cxnLst/>
            <a:rect l="l" t="t" r="r" b="b"/>
            <a:pathLst>
              <a:path w="3330454" h="3376886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 rot="-5400000">
            <a:off x="8773887" y="-2549018"/>
            <a:ext cx="4678238" cy="4963648"/>
          </a:xfrm>
          <a:custGeom>
            <a:avLst/>
            <a:gdLst/>
            <a:ahLst/>
            <a:cxnLst/>
            <a:rect l="l" t="t" r="r" b="b"/>
            <a:pathLst>
              <a:path w="4678238" h="496364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 rot="-5400000">
            <a:off x="-1834799" y="-4650254"/>
            <a:ext cx="4678238" cy="4976849"/>
          </a:xfrm>
          <a:custGeom>
            <a:avLst/>
            <a:gdLst/>
            <a:ahLst/>
            <a:cxnLst/>
            <a:rect l="l" t="t" r="r" b="b"/>
            <a:pathLst>
              <a:path w="4678238" h="4976849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 rot="-5400000">
            <a:off x="5650646" y="5250318"/>
            <a:ext cx="3174635" cy="3130984"/>
          </a:xfrm>
          <a:custGeom>
            <a:avLst/>
            <a:gdLst/>
            <a:ahLst/>
            <a:cxnLst/>
            <a:rect l="l" t="t" r="r" b="b"/>
            <a:pathLst>
              <a:path w="3174635" h="3130984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 rot="-5400000">
            <a:off x="9502945" y="9636101"/>
            <a:ext cx="4678238" cy="4473565"/>
          </a:xfrm>
          <a:custGeom>
            <a:avLst/>
            <a:gdLst/>
            <a:ahLst/>
            <a:cxnLst/>
            <a:rect l="l" t="t" r="r" b="b"/>
            <a:pathLst>
              <a:path w="4678238" h="4473565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 rot="-5400000">
            <a:off x="9911440" y="3366168"/>
            <a:ext cx="2403132" cy="2249932"/>
          </a:xfrm>
          <a:custGeom>
            <a:avLst/>
            <a:gdLst/>
            <a:ahLst/>
            <a:cxnLst/>
            <a:rect l="l" t="t" r="r" b="b"/>
            <a:pathLst>
              <a:path w="2403132" h="22499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 rot="-5400000">
            <a:off x="8634773" y="5118158"/>
            <a:ext cx="1141902" cy="1149084"/>
          </a:xfrm>
          <a:custGeom>
            <a:avLst/>
            <a:gdLst/>
            <a:ahLst/>
            <a:cxnLst/>
            <a:rect l="l" t="t" r="r" b="b"/>
            <a:pathLst>
              <a:path w="1141902" h="1149084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Freeform 22"/>
          <p:cNvSpPr/>
          <p:nvPr/>
        </p:nvSpPr>
        <p:spPr>
          <a:xfrm rot="-5400000">
            <a:off x="11811572" y="1751464"/>
            <a:ext cx="1986499" cy="1899590"/>
          </a:xfrm>
          <a:custGeom>
            <a:avLst/>
            <a:gdLst/>
            <a:ahLst/>
            <a:cxnLst/>
            <a:rect l="l" t="t" r="r" b="b"/>
            <a:pathLst>
              <a:path w="1986499" h="1899590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3" name="Freeform 23"/>
          <p:cNvSpPr/>
          <p:nvPr/>
        </p:nvSpPr>
        <p:spPr>
          <a:xfrm rot="-5400000">
            <a:off x="12300874" y="4644434"/>
            <a:ext cx="1600794" cy="1637641"/>
          </a:xfrm>
          <a:custGeom>
            <a:avLst/>
            <a:gdLst/>
            <a:ahLst/>
            <a:cxnLst/>
            <a:rect l="l" t="t" r="r" b="b"/>
            <a:pathLst>
              <a:path w="1600794" h="1637641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4" name="Freeform 24"/>
          <p:cNvSpPr/>
          <p:nvPr/>
        </p:nvSpPr>
        <p:spPr>
          <a:xfrm rot="-5400000">
            <a:off x="16099935" y="5338139"/>
            <a:ext cx="3508678" cy="3289386"/>
          </a:xfrm>
          <a:custGeom>
            <a:avLst/>
            <a:gdLst/>
            <a:ahLst/>
            <a:cxnLst/>
            <a:rect l="l" t="t" r="r" b="b"/>
            <a:pathLst>
              <a:path w="3508678" h="3289386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5" name="Freeform 25"/>
          <p:cNvSpPr/>
          <p:nvPr/>
        </p:nvSpPr>
        <p:spPr>
          <a:xfrm rot="-5400000">
            <a:off x="5108196" y="787735"/>
            <a:ext cx="1499182" cy="1469198"/>
          </a:xfrm>
          <a:custGeom>
            <a:avLst/>
            <a:gdLst/>
            <a:ahLst/>
            <a:cxnLst/>
            <a:rect l="l" t="t" r="r" b="b"/>
            <a:pathLst>
              <a:path w="1499182" h="1469198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 rot="-10800000">
            <a:off x="1929498" y="3854399"/>
            <a:ext cx="1081270" cy="1107575"/>
          </a:xfrm>
          <a:custGeom>
            <a:avLst/>
            <a:gdLst/>
            <a:ahLst/>
            <a:cxnLst/>
            <a:rect l="l" t="t" r="r" b="b"/>
            <a:pathLst>
              <a:path w="1081270" h="1107575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Freeform 27"/>
          <p:cNvSpPr/>
          <p:nvPr/>
        </p:nvSpPr>
        <p:spPr>
          <a:xfrm rot="-10800000">
            <a:off x="12524817" y="8577498"/>
            <a:ext cx="1152909" cy="1223245"/>
          </a:xfrm>
          <a:custGeom>
            <a:avLst/>
            <a:gdLst/>
            <a:ahLst/>
            <a:cxnLst/>
            <a:rect l="l" t="t" r="r" b="b"/>
            <a:pathLst>
              <a:path w="1152909" h="1223245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8" name="Freeform 28"/>
          <p:cNvSpPr/>
          <p:nvPr/>
        </p:nvSpPr>
        <p:spPr>
          <a:xfrm rot="-5400000">
            <a:off x="16096614" y="-2875443"/>
            <a:ext cx="4678238" cy="4660694"/>
          </a:xfrm>
          <a:custGeom>
            <a:avLst/>
            <a:gdLst/>
            <a:ahLst/>
            <a:cxnLst/>
            <a:rect l="l" t="t" r="r" b="b"/>
            <a:pathLst>
              <a:path w="4678238" h="4660694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9" name="Freeform 29"/>
          <p:cNvSpPr/>
          <p:nvPr/>
        </p:nvSpPr>
        <p:spPr>
          <a:xfrm rot="-5400000">
            <a:off x="14305409" y="3324320"/>
            <a:ext cx="1882507" cy="1925839"/>
          </a:xfrm>
          <a:custGeom>
            <a:avLst/>
            <a:gdLst/>
            <a:ahLst/>
            <a:cxnLst/>
            <a:rect l="l" t="t" r="r" b="b"/>
            <a:pathLst>
              <a:path w="1882507" h="1925839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0" name="Freeform 30"/>
          <p:cNvSpPr/>
          <p:nvPr/>
        </p:nvSpPr>
        <p:spPr>
          <a:xfrm rot="-5400000">
            <a:off x="15922793" y="1783904"/>
            <a:ext cx="1328991" cy="1349230"/>
          </a:xfrm>
          <a:custGeom>
            <a:avLst/>
            <a:gdLst/>
            <a:ahLst/>
            <a:cxnLst/>
            <a:rect l="l" t="t" r="r" b="b"/>
            <a:pathLst>
              <a:path w="1328991" h="1349230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1" name="Freeform 31"/>
          <p:cNvSpPr/>
          <p:nvPr/>
        </p:nvSpPr>
        <p:spPr>
          <a:xfrm rot="-5400000">
            <a:off x="18060436" y="2705644"/>
            <a:ext cx="2339119" cy="2330347"/>
          </a:xfrm>
          <a:custGeom>
            <a:avLst/>
            <a:gdLst/>
            <a:ahLst/>
            <a:cxnLst/>
            <a:rect l="l" t="t" r="r" b="b"/>
            <a:pathLst>
              <a:path w="2339119" h="2330347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2" name="Group 32"/>
          <p:cNvGrpSpPr/>
          <p:nvPr/>
        </p:nvGrpSpPr>
        <p:grpSpPr>
          <a:xfrm>
            <a:off x="1028700" y="1025474"/>
            <a:ext cx="16230600" cy="8232826"/>
            <a:chOff x="0" y="0"/>
            <a:chExt cx="5490351" cy="278493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490351" cy="2784931"/>
            </a:xfrm>
            <a:custGeom>
              <a:avLst/>
              <a:gdLst/>
              <a:ahLst/>
              <a:cxnLst/>
              <a:rect l="l" t="t" r="r" b="b"/>
              <a:pathLst>
                <a:path w="5490351" h="278493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362991" y="3091665"/>
            <a:ext cx="15730883" cy="5619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 dirty="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Je </a:t>
            </a:r>
            <a:r>
              <a:rPr lang="en-US" sz="6400" dirty="0" err="1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ziet</a:t>
            </a:r>
            <a:r>
              <a:rPr lang="en-US" sz="6400" dirty="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 </a:t>
            </a:r>
            <a:r>
              <a:rPr lang="en-US" sz="6400" dirty="0" err="1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straks</a:t>
            </a:r>
            <a:r>
              <a:rPr lang="en-US" sz="6400" dirty="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 </a:t>
            </a:r>
            <a:r>
              <a:rPr lang="en-US" sz="6400" dirty="0" err="1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een</a:t>
            </a:r>
            <a:r>
              <a:rPr lang="en-US" sz="6400" dirty="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 zin </a:t>
            </a:r>
            <a:r>
              <a:rPr lang="en-US" sz="6400" dirty="0" err="1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staan</a:t>
            </a:r>
            <a:r>
              <a:rPr lang="en-US" sz="6400" dirty="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.</a:t>
            </a:r>
          </a:p>
          <a:p>
            <a:pPr algn="l">
              <a:lnSpc>
                <a:spcPts val="8960"/>
              </a:lnSpc>
            </a:pPr>
            <a:r>
              <a:rPr lang="en-US" sz="6400" dirty="0" err="1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Bedenk</a:t>
            </a:r>
            <a:r>
              <a:rPr lang="en-US" sz="6400" dirty="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 wat het </a:t>
            </a:r>
            <a:r>
              <a:rPr lang="en-US" sz="6400" dirty="0" err="1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werkwoordelijk</a:t>
            </a:r>
            <a:r>
              <a:rPr lang="en-US" sz="6400" dirty="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 </a:t>
            </a:r>
            <a:r>
              <a:rPr lang="en-US" sz="6400" dirty="0" err="1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gezegde</a:t>
            </a:r>
            <a:r>
              <a:rPr lang="en-US" sz="6400" dirty="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 is van de zin.</a:t>
            </a:r>
          </a:p>
          <a:p>
            <a:pPr algn="l">
              <a:lnSpc>
                <a:spcPts val="8960"/>
              </a:lnSpc>
            </a:pPr>
            <a:r>
              <a:rPr lang="en-US" sz="6400" dirty="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Maak dan </a:t>
            </a:r>
            <a:r>
              <a:rPr lang="en-US" sz="6400" dirty="0" err="1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een</a:t>
            </a:r>
            <a:r>
              <a:rPr lang="en-US" sz="6400" dirty="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 </a:t>
            </a:r>
            <a:r>
              <a:rPr lang="en-US" sz="6400" dirty="0" err="1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keuze</a:t>
            </a:r>
            <a:r>
              <a:rPr lang="en-US" sz="6400" dirty="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, welk </a:t>
            </a:r>
            <a:r>
              <a:rPr lang="en-US" sz="6400" dirty="0" err="1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antwoord</a:t>
            </a:r>
            <a:r>
              <a:rPr lang="en-US" sz="6400" dirty="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 </a:t>
            </a:r>
            <a:r>
              <a:rPr lang="en-US" sz="6400" dirty="0" err="1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klopt</a:t>
            </a:r>
            <a:r>
              <a:rPr lang="en-US" sz="6400" dirty="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? Ga </a:t>
            </a:r>
            <a:r>
              <a:rPr lang="en-US" sz="6400" dirty="0" err="1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staan</a:t>
            </a:r>
            <a:r>
              <a:rPr lang="en-US" sz="6400" dirty="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 </a:t>
            </a:r>
            <a:r>
              <a:rPr lang="en-US" sz="6400" dirty="0" err="1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zoals</a:t>
            </a:r>
            <a:r>
              <a:rPr lang="en-US" sz="6400" dirty="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 </a:t>
            </a:r>
            <a:r>
              <a:rPr lang="en-US" sz="6400" dirty="0" err="1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dat</a:t>
            </a:r>
            <a:r>
              <a:rPr lang="en-US" sz="6400" dirty="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 </a:t>
            </a:r>
            <a:r>
              <a:rPr lang="en-US" sz="6400" dirty="0" err="1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dier</a:t>
            </a:r>
            <a:r>
              <a:rPr lang="en-US" sz="6400" dirty="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62991" y="1264418"/>
            <a:ext cx="9262972" cy="171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  <a:spcBef>
                <a:spcPct val="0"/>
              </a:spcBef>
            </a:pPr>
            <a:r>
              <a:rPr lang="en-US" sz="10000" spc="2170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UITLEG - DEEL 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593222" y="8225541"/>
            <a:ext cx="3214700" cy="3150406"/>
          </a:xfrm>
          <a:custGeom>
            <a:avLst/>
            <a:gdLst/>
            <a:ahLst/>
            <a:cxnLst/>
            <a:rect l="l" t="t" r="r" b="b"/>
            <a:pathLst>
              <a:path w="3214700" h="3150406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-5400000">
            <a:off x="13226161" y="6226342"/>
            <a:ext cx="2691560" cy="2681466"/>
          </a:xfrm>
          <a:custGeom>
            <a:avLst/>
            <a:gdLst/>
            <a:ahLst/>
            <a:cxnLst/>
            <a:rect l="l" t="t" r="r" b="b"/>
            <a:pathLst>
              <a:path w="2691560" h="2681466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 rot="-5400000">
            <a:off x="-467986" y="532864"/>
            <a:ext cx="3443340" cy="3478121"/>
          </a:xfrm>
          <a:custGeom>
            <a:avLst/>
            <a:gdLst/>
            <a:ahLst/>
            <a:cxnLst/>
            <a:rect l="l" t="t" r="r" b="b"/>
            <a:pathLst>
              <a:path w="3443340" h="3478121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 rot="-5400000">
            <a:off x="2947567" y="5755901"/>
            <a:ext cx="2407669" cy="2281266"/>
          </a:xfrm>
          <a:custGeom>
            <a:avLst/>
            <a:gdLst/>
            <a:ahLst/>
            <a:cxnLst/>
            <a:rect l="l" t="t" r="r" b="b"/>
            <a:pathLst>
              <a:path w="2407669" h="2281266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 rot="-5400000">
            <a:off x="6622797" y="-830051"/>
            <a:ext cx="2002089" cy="2014681"/>
          </a:xfrm>
          <a:custGeom>
            <a:avLst/>
            <a:gdLst/>
            <a:ahLst/>
            <a:cxnLst/>
            <a:rect l="l" t="t" r="r" b="b"/>
            <a:pathLst>
              <a:path w="2002089" h="2014681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 rot="-5400000">
            <a:off x="9343786" y="5875259"/>
            <a:ext cx="3538439" cy="3383632"/>
          </a:xfrm>
          <a:custGeom>
            <a:avLst/>
            <a:gdLst/>
            <a:ahLst/>
            <a:cxnLst/>
            <a:rect l="l" t="t" r="r" b="b"/>
            <a:pathLst>
              <a:path w="3538439" h="3383632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 rot="-5400000">
            <a:off x="-1478279" y="7833094"/>
            <a:ext cx="4417292" cy="4524755"/>
          </a:xfrm>
          <a:custGeom>
            <a:avLst/>
            <a:gdLst/>
            <a:ahLst/>
            <a:cxnLst/>
            <a:rect l="l" t="t" r="r" b="b"/>
            <a:pathLst>
              <a:path w="4417292" h="4524755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 rot="-5400000">
            <a:off x="7232228" y="8659350"/>
            <a:ext cx="2294259" cy="2282788"/>
          </a:xfrm>
          <a:custGeom>
            <a:avLst/>
            <a:gdLst/>
            <a:ahLst/>
            <a:cxnLst/>
            <a:rect l="l" t="t" r="r" b="b"/>
            <a:pathLst>
              <a:path w="2294259" h="2282788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 rot="-5400000">
            <a:off x="14608788" y="9043254"/>
            <a:ext cx="3201587" cy="3275281"/>
          </a:xfrm>
          <a:custGeom>
            <a:avLst/>
            <a:gdLst/>
            <a:ahLst/>
            <a:cxnLst/>
            <a:rect l="l" t="t" r="r" b="b"/>
            <a:pathLst>
              <a:path w="3201587" h="3275281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 rot="-5400000">
            <a:off x="3254098" y="2271925"/>
            <a:ext cx="3164948" cy="3164948"/>
          </a:xfrm>
          <a:custGeom>
            <a:avLst/>
            <a:gdLst/>
            <a:ahLst/>
            <a:cxnLst/>
            <a:rect l="l" t="t" r="r" b="b"/>
            <a:pathLst>
              <a:path w="3164948" h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 rot="-5400000">
            <a:off x="13414187" y="-539115"/>
            <a:ext cx="2315508" cy="2350770"/>
          </a:xfrm>
          <a:custGeom>
            <a:avLst/>
            <a:gdLst/>
            <a:ahLst/>
            <a:cxnLst/>
            <a:rect l="l" t="t" r="r" b="b"/>
            <a:pathLst>
              <a:path w="2315508" h="2350770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 rot="-5400000">
            <a:off x="2931243" y="-1097766"/>
            <a:ext cx="2440316" cy="2502888"/>
          </a:xfrm>
          <a:custGeom>
            <a:avLst/>
            <a:gdLst/>
            <a:ahLst/>
            <a:cxnLst/>
            <a:rect l="l" t="t" r="r" b="b"/>
            <a:pathLst>
              <a:path w="2440316" h="2502888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/>
          <p:nvPr/>
        </p:nvSpPr>
        <p:spPr>
          <a:xfrm rot="-5400000">
            <a:off x="-41772" y="4736157"/>
            <a:ext cx="2809526" cy="2852311"/>
          </a:xfrm>
          <a:custGeom>
            <a:avLst/>
            <a:gdLst/>
            <a:ahLst/>
            <a:cxnLst/>
            <a:rect l="l" t="t" r="r" b="b"/>
            <a:pathLst>
              <a:path w="2809526" h="2852311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 rot="-5400000">
            <a:off x="6615602" y="1747197"/>
            <a:ext cx="3330454" cy="3376886"/>
          </a:xfrm>
          <a:custGeom>
            <a:avLst/>
            <a:gdLst/>
            <a:ahLst/>
            <a:cxnLst/>
            <a:rect l="l" t="t" r="r" b="b"/>
            <a:pathLst>
              <a:path w="3330454" h="3376886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 rot="-5400000">
            <a:off x="8773887" y="-2549018"/>
            <a:ext cx="4678238" cy="4963648"/>
          </a:xfrm>
          <a:custGeom>
            <a:avLst/>
            <a:gdLst/>
            <a:ahLst/>
            <a:cxnLst/>
            <a:rect l="l" t="t" r="r" b="b"/>
            <a:pathLst>
              <a:path w="4678238" h="496364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 rot="-5400000">
            <a:off x="-1834799" y="-4650254"/>
            <a:ext cx="4678238" cy="4976849"/>
          </a:xfrm>
          <a:custGeom>
            <a:avLst/>
            <a:gdLst/>
            <a:ahLst/>
            <a:cxnLst/>
            <a:rect l="l" t="t" r="r" b="b"/>
            <a:pathLst>
              <a:path w="4678238" h="4976849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 rot="-5400000">
            <a:off x="5650646" y="5250318"/>
            <a:ext cx="3174635" cy="3130984"/>
          </a:xfrm>
          <a:custGeom>
            <a:avLst/>
            <a:gdLst/>
            <a:ahLst/>
            <a:cxnLst/>
            <a:rect l="l" t="t" r="r" b="b"/>
            <a:pathLst>
              <a:path w="3174635" h="3130984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 rot="-5400000">
            <a:off x="9502945" y="9636101"/>
            <a:ext cx="4678238" cy="4473565"/>
          </a:xfrm>
          <a:custGeom>
            <a:avLst/>
            <a:gdLst/>
            <a:ahLst/>
            <a:cxnLst/>
            <a:rect l="l" t="t" r="r" b="b"/>
            <a:pathLst>
              <a:path w="4678238" h="4473565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 rot="-5400000">
            <a:off x="9911440" y="3366168"/>
            <a:ext cx="2403132" cy="2249932"/>
          </a:xfrm>
          <a:custGeom>
            <a:avLst/>
            <a:gdLst/>
            <a:ahLst/>
            <a:cxnLst/>
            <a:rect l="l" t="t" r="r" b="b"/>
            <a:pathLst>
              <a:path w="2403132" h="22499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 rot="-5400000">
            <a:off x="8634773" y="5118158"/>
            <a:ext cx="1141902" cy="1149084"/>
          </a:xfrm>
          <a:custGeom>
            <a:avLst/>
            <a:gdLst/>
            <a:ahLst/>
            <a:cxnLst/>
            <a:rect l="l" t="t" r="r" b="b"/>
            <a:pathLst>
              <a:path w="1141902" h="1149084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Freeform 22"/>
          <p:cNvSpPr/>
          <p:nvPr/>
        </p:nvSpPr>
        <p:spPr>
          <a:xfrm rot="-5400000">
            <a:off x="11811572" y="1751464"/>
            <a:ext cx="1986499" cy="1899590"/>
          </a:xfrm>
          <a:custGeom>
            <a:avLst/>
            <a:gdLst/>
            <a:ahLst/>
            <a:cxnLst/>
            <a:rect l="l" t="t" r="r" b="b"/>
            <a:pathLst>
              <a:path w="1986499" h="1899590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3" name="Freeform 23"/>
          <p:cNvSpPr/>
          <p:nvPr/>
        </p:nvSpPr>
        <p:spPr>
          <a:xfrm rot="-5400000">
            <a:off x="12300874" y="4644434"/>
            <a:ext cx="1600794" cy="1637641"/>
          </a:xfrm>
          <a:custGeom>
            <a:avLst/>
            <a:gdLst/>
            <a:ahLst/>
            <a:cxnLst/>
            <a:rect l="l" t="t" r="r" b="b"/>
            <a:pathLst>
              <a:path w="1600794" h="1637641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4" name="Freeform 24"/>
          <p:cNvSpPr/>
          <p:nvPr/>
        </p:nvSpPr>
        <p:spPr>
          <a:xfrm rot="-5400000">
            <a:off x="16099935" y="5338139"/>
            <a:ext cx="3508678" cy="3289386"/>
          </a:xfrm>
          <a:custGeom>
            <a:avLst/>
            <a:gdLst/>
            <a:ahLst/>
            <a:cxnLst/>
            <a:rect l="l" t="t" r="r" b="b"/>
            <a:pathLst>
              <a:path w="3508678" h="3289386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5" name="Freeform 25"/>
          <p:cNvSpPr/>
          <p:nvPr/>
        </p:nvSpPr>
        <p:spPr>
          <a:xfrm rot="-5400000">
            <a:off x="5108196" y="787735"/>
            <a:ext cx="1499182" cy="1469198"/>
          </a:xfrm>
          <a:custGeom>
            <a:avLst/>
            <a:gdLst/>
            <a:ahLst/>
            <a:cxnLst/>
            <a:rect l="l" t="t" r="r" b="b"/>
            <a:pathLst>
              <a:path w="1499182" h="1469198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 rot="-10800000">
            <a:off x="1929498" y="3854399"/>
            <a:ext cx="1081270" cy="1107575"/>
          </a:xfrm>
          <a:custGeom>
            <a:avLst/>
            <a:gdLst/>
            <a:ahLst/>
            <a:cxnLst/>
            <a:rect l="l" t="t" r="r" b="b"/>
            <a:pathLst>
              <a:path w="1081270" h="1107575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Freeform 27"/>
          <p:cNvSpPr/>
          <p:nvPr/>
        </p:nvSpPr>
        <p:spPr>
          <a:xfrm rot="-10800000">
            <a:off x="12524817" y="8577498"/>
            <a:ext cx="1152909" cy="1223245"/>
          </a:xfrm>
          <a:custGeom>
            <a:avLst/>
            <a:gdLst/>
            <a:ahLst/>
            <a:cxnLst/>
            <a:rect l="l" t="t" r="r" b="b"/>
            <a:pathLst>
              <a:path w="1152909" h="1223245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8" name="Freeform 28"/>
          <p:cNvSpPr/>
          <p:nvPr/>
        </p:nvSpPr>
        <p:spPr>
          <a:xfrm rot="-5400000">
            <a:off x="16096614" y="-2875443"/>
            <a:ext cx="4678238" cy="4660694"/>
          </a:xfrm>
          <a:custGeom>
            <a:avLst/>
            <a:gdLst/>
            <a:ahLst/>
            <a:cxnLst/>
            <a:rect l="l" t="t" r="r" b="b"/>
            <a:pathLst>
              <a:path w="4678238" h="4660694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9" name="Freeform 29"/>
          <p:cNvSpPr/>
          <p:nvPr/>
        </p:nvSpPr>
        <p:spPr>
          <a:xfrm rot="-5400000">
            <a:off x="14305409" y="3324320"/>
            <a:ext cx="1882507" cy="1925839"/>
          </a:xfrm>
          <a:custGeom>
            <a:avLst/>
            <a:gdLst/>
            <a:ahLst/>
            <a:cxnLst/>
            <a:rect l="l" t="t" r="r" b="b"/>
            <a:pathLst>
              <a:path w="1882507" h="1925839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0" name="Freeform 30"/>
          <p:cNvSpPr/>
          <p:nvPr/>
        </p:nvSpPr>
        <p:spPr>
          <a:xfrm rot="-5400000">
            <a:off x="15922793" y="1783904"/>
            <a:ext cx="1328991" cy="1349230"/>
          </a:xfrm>
          <a:custGeom>
            <a:avLst/>
            <a:gdLst/>
            <a:ahLst/>
            <a:cxnLst/>
            <a:rect l="l" t="t" r="r" b="b"/>
            <a:pathLst>
              <a:path w="1328991" h="1349230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1" name="Freeform 31"/>
          <p:cNvSpPr/>
          <p:nvPr/>
        </p:nvSpPr>
        <p:spPr>
          <a:xfrm rot="-5400000">
            <a:off x="18060436" y="2705644"/>
            <a:ext cx="2339119" cy="2330347"/>
          </a:xfrm>
          <a:custGeom>
            <a:avLst/>
            <a:gdLst/>
            <a:ahLst/>
            <a:cxnLst/>
            <a:rect l="l" t="t" r="r" b="b"/>
            <a:pathLst>
              <a:path w="2339119" h="2330347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2" name="Group 32"/>
          <p:cNvGrpSpPr/>
          <p:nvPr/>
        </p:nvGrpSpPr>
        <p:grpSpPr>
          <a:xfrm>
            <a:off x="1028700" y="1025474"/>
            <a:ext cx="16230600" cy="8232826"/>
            <a:chOff x="0" y="0"/>
            <a:chExt cx="5490351" cy="278493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490351" cy="2784931"/>
            </a:xfrm>
            <a:custGeom>
              <a:avLst/>
              <a:gdLst/>
              <a:ahLst/>
              <a:cxnLst/>
              <a:rect l="l" t="t" r="r" b="b"/>
              <a:pathLst>
                <a:path w="5490351" h="278493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4" name="Freeform 34"/>
          <p:cNvSpPr/>
          <p:nvPr/>
        </p:nvSpPr>
        <p:spPr>
          <a:xfrm rot="-10800000">
            <a:off x="1434131" y="1373836"/>
            <a:ext cx="1819967" cy="1783568"/>
          </a:xfrm>
          <a:custGeom>
            <a:avLst/>
            <a:gdLst/>
            <a:ahLst/>
            <a:cxnLst/>
            <a:rect l="l" t="t" r="r" b="b"/>
            <a:pathLst>
              <a:path w="1819967" h="1783568">
                <a:moveTo>
                  <a:pt x="0" y="0"/>
                </a:moveTo>
                <a:lnTo>
                  <a:pt x="1819967" y="0"/>
                </a:lnTo>
                <a:lnTo>
                  <a:pt x="1819967" y="1783568"/>
                </a:lnTo>
                <a:lnTo>
                  <a:pt x="0" y="1783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5" name="Freeform 35"/>
          <p:cNvSpPr/>
          <p:nvPr/>
        </p:nvSpPr>
        <p:spPr>
          <a:xfrm>
            <a:off x="1140688" y="5463254"/>
            <a:ext cx="3350684" cy="2832851"/>
          </a:xfrm>
          <a:custGeom>
            <a:avLst/>
            <a:gdLst/>
            <a:ahLst/>
            <a:cxnLst/>
            <a:rect l="l" t="t" r="r" b="b"/>
            <a:pathLst>
              <a:path w="3350684" h="2832851">
                <a:moveTo>
                  <a:pt x="0" y="0"/>
                </a:moveTo>
                <a:lnTo>
                  <a:pt x="3350684" y="0"/>
                </a:lnTo>
                <a:lnTo>
                  <a:pt x="3350684" y="2832852"/>
                </a:lnTo>
                <a:lnTo>
                  <a:pt x="0" y="2832852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6" name="Freeform 36"/>
          <p:cNvSpPr/>
          <p:nvPr/>
        </p:nvSpPr>
        <p:spPr>
          <a:xfrm flipH="1">
            <a:off x="9520752" y="5367694"/>
            <a:ext cx="2547618" cy="3821427"/>
          </a:xfrm>
          <a:custGeom>
            <a:avLst/>
            <a:gdLst/>
            <a:ahLst/>
            <a:cxnLst/>
            <a:rect l="l" t="t" r="r" b="b"/>
            <a:pathLst>
              <a:path w="2547618" h="3821427">
                <a:moveTo>
                  <a:pt x="2547618" y="0"/>
                </a:moveTo>
                <a:lnTo>
                  <a:pt x="0" y="0"/>
                </a:lnTo>
                <a:lnTo>
                  <a:pt x="0" y="3821427"/>
                </a:lnTo>
                <a:lnTo>
                  <a:pt x="2547618" y="3821427"/>
                </a:lnTo>
                <a:lnTo>
                  <a:pt x="2547618" y="0"/>
                </a:lnTo>
                <a:close/>
              </a:path>
            </a:pathLst>
          </a:custGeom>
          <a:blipFill>
            <a:blip r:embed="rId4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7" name="TextBox 37"/>
          <p:cNvSpPr txBox="1"/>
          <p:nvPr/>
        </p:nvSpPr>
        <p:spPr>
          <a:xfrm>
            <a:off x="1824648" y="3099068"/>
            <a:ext cx="15193084" cy="170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De kat slaapt op de bank.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739822" y="1426581"/>
            <a:ext cx="116013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FFFFF"/>
                </a:solidFill>
                <a:latin typeface="Cerebri Bold"/>
                <a:ea typeface="Cerebri Bold"/>
                <a:cs typeface="Cerebri Bold"/>
                <a:sym typeface="Cerebri Bold"/>
              </a:rPr>
              <a:t>1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641430" y="5947209"/>
            <a:ext cx="3639399" cy="170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slaapt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420795" y="5930355"/>
            <a:ext cx="4838505" cy="170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de bank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593222" y="8225541"/>
            <a:ext cx="3214700" cy="3150406"/>
          </a:xfrm>
          <a:custGeom>
            <a:avLst/>
            <a:gdLst/>
            <a:ahLst/>
            <a:cxnLst/>
            <a:rect l="l" t="t" r="r" b="b"/>
            <a:pathLst>
              <a:path w="3214700" h="3150406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-5400000">
            <a:off x="13226161" y="6226342"/>
            <a:ext cx="2691560" cy="2681466"/>
          </a:xfrm>
          <a:custGeom>
            <a:avLst/>
            <a:gdLst/>
            <a:ahLst/>
            <a:cxnLst/>
            <a:rect l="l" t="t" r="r" b="b"/>
            <a:pathLst>
              <a:path w="2691560" h="2681466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 rot="-5400000">
            <a:off x="-467986" y="532864"/>
            <a:ext cx="3443340" cy="3478121"/>
          </a:xfrm>
          <a:custGeom>
            <a:avLst/>
            <a:gdLst/>
            <a:ahLst/>
            <a:cxnLst/>
            <a:rect l="l" t="t" r="r" b="b"/>
            <a:pathLst>
              <a:path w="3443340" h="3478121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 rot="-5400000">
            <a:off x="2947567" y="5755901"/>
            <a:ext cx="2407669" cy="2281266"/>
          </a:xfrm>
          <a:custGeom>
            <a:avLst/>
            <a:gdLst/>
            <a:ahLst/>
            <a:cxnLst/>
            <a:rect l="l" t="t" r="r" b="b"/>
            <a:pathLst>
              <a:path w="2407669" h="2281266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 rot="-5400000">
            <a:off x="6622797" y="-830051"/>
            <a:ext cx="2002089" cy="2014681"/>
          </a:xfrm>
          <a:custGeom>
            <a:avLst/>
            <a:gdLst/>
            <a:ahLst/>
            <a:cxnLst/>
            <a:rect l="l" t="t" r="r" b="b"/>
            <a:pathLst>
              <a:path w="2002089" h="2014681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 rot="-5400000">
            <a:off x="9343786" y="5875259"/>
            <a:ext cx="3538439" cy="3383632"/>
          </a:xfrm>
          <a:custGeom>
            <a:avLst/>
            <a:gdLst/>
            <a:ahLst/>
            <a:cxnLst/>
            <a:rect l="l" t="t" r="r" b="b"/>
            <a:pathLst>
              <a:path w="3538439" h="3383632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 rot="-5400000">
            <a:off x="-1478279" y="7833094"/>
            <a:ext cx="4417292" cy="4524755"/>
          </a:xfrm>
          <a:custGeom>
            <a:avLst/>
            <a:gdLst/>
            <a:ahLst/>
            <a:cxnLst/>
            <a:rect l="l" t="t" r="r" b="b"/>
            <a:pathLst>
              <a:path w="4417292" h="4524755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 rot="-5400000">
            <a:off x="7232228" y="8659350"/>
            <a:ext cx="2294259" cy="2282788"/>
          </a:xfrm>
          <a:custGeom>
            <a:avLst/>
            <a:gdLst/>
            <a:ahLst/>
            <a:cxnLst/>
            <a:rect l="l" t="t" r="r" b="b"/>
            <a:pathLst>
              <a:path w="2294259" h="2282788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 rot="-5400000">
            <a:off x="14608788" y="9043254"/>
            <a:ext cx="3201587" cy="3275281"/>
          </a:xfrm>
          <a:custGeom>
            <a:avLst/>
            <a:gdLst/>
            <a:ahLst/>
            <a:cxnLst/>
            <a:rect l="l" t="t" r="r" b="b"/>
            <a:pathLst>
              <a:path w="3201587" h="3275281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 rot="-5400000">
            <a:off x="3254098" y="2271925"/>
            <a:ext cx="3164948" cy="3164948"/>
          </a:xfrm>
          <a:custGeom>
            <a:avLst/>
            <a:gdLst/>
            <a:ahLst/>
            <a:cxnLst/>
            <a:rect l="l" t="t" r="r" b="b"/>
            <a:pathLst>
              <a:path w="3164948" h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 rot="-5400000">
            <a:off x="13414187" y="-539115"/>
            <a:ext cx="2315508" cy="2350770"/>
          </a:xfrm>
          <a:custGeom>
            <a:avLst/>
            <a:gdLst/>
            <a:ahLst/>
            <a:cxnLst/>
            <a:rect l="l" t="t" r="r" b="b"/>
            <a:pathLst>
              <a:path w="2315508" h="2350770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 rot="-5400000">
            <a:off x="2931243" y="-1097766"/>
            <a:ext cx="2440316" cy="2502888"/>
          </a:xfrm>
          <a:custGeom>
            <a:avLst/>
            <a:gdLst/>
            <a:ahLst/>
            <a:cxnLst/>
            <a:rect l="l" t="t" r="r" b="b"/>
            <a:pathLst>
              <a:path w="2440316" h="2502888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/>
          <p:nvPr/>
        </p:nvSpPr>
        <p:spPr>
          <a:xfrm rot="-5400000">
            <a:off x="-41772" y="4736157"/>
            <a:ext cx="2809526" cy="2852311"/>
          </a:xfrm>
          <a:custGeom>
            <a:avLst/>
            <a:gdLst/>
            <a:ahLst/>
            <a:cxnLst/>
            <a:rect l="l" t="t" r="r" b="b"/>
            <a:pathLst>
              <a:path w="2809526" h="2852311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 rot="-5400000">
            <a:off x="6615602" y="1747197"/>
            <a:ext cx="3330454" cy="3376886"/>
          </a:xfrm>
          <a:custGeom>
            <a:avLst/>
            <a:gdLst/>
            <a:ahLst/>
            <a:cxnLst/>
            <a:rect l="l" t="t" r="r" b="b"/>
            <a:pathLst>
              <a:path w="3330454" h="3376886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 rot="-5400000">
            <a:off x="8773887" y="-2549018"/>
            <a:ext cx="4678238" cy="4963648"/>
          </a:xfrm>
          <a:custGeom>
            <a:avLst/>
            <a:gdLst/>
            <a:ahLst/>
            <a:cxnLst/>
            <a:rect l="l" t="t" r="r" b="b"/>
            <a:pathLst>
              <a:path w="4678238" h="496364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 rot="-5400000">
            <a:off x="-1834799" y="-4650254"/>
            <a:ext cx="4678238" cy="4976849"/>
          </a:xfrm>
          <a:custGeom>
            <a:avLst/>
            <a:gdLst/>
            <a:ahLst/>
            <a:cxnLst/>
            <a:rect l="l" t="t" r="r" b="b"/>
            <a:pathLst>
              <a:path w="4678238" h="4976849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 rot="-5400000">
            <a:off x="5650646" y="5250318"/>
            <a:ext cx="3174635" cy="3130984"/>
          </a:xfrm>
          <a:custGeom>
            <a:avLst/>
            <a:gdLst/>
            <a:ahLst/>
            <a:cxnLst/>
            <a:rect l="l" t="t" r="r" b="b"/>
            <a:pathLst>
              <a:path w="3174635" h="3130984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 rot="-5400000">
            <a:off x="9502945" y="9636101"/>
            <a:ext cx="4678238" cy="4473565"/>
          </a:xfrm>
          <a:custGeom>
            <a:avLst/>
            <a:gdLst/>
            <a:ahLst/>
            <a:cxnLst/>
            <a:rect l="l" t="t" r="r" b="b"/>
            <a:pathLst>
              <a:path w="4678238" h="4473565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 rot="-5400000">
            <a:off x="9911440" y="3366168"/>
            <a:ext cx="2403132" cy="2249932"/>
          </a:xfrm>
          <a:custGeom>
            <a:avLst/>
            <a:gdLst/>
            <a:ahLst/>
            <a:cxnLst/>
            <a:rect l="l" t="t" r="r" b="b"/>
            <a:pathLst>
              <a:path w="2403132" h="22499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 rot="-5400000">
            <a:off x="8634773" y="5118158"/>
            <a:ext cx="1141902" cy="1149084"/>
          </a:xfrm>
          <a:custGeom>
            <a:avLst/>
            <a:gdLst/>
            <a:ahLst/>
            <a:cxnLst/>
            <a:rect l="l" t="t" r="r" b="b"/>
            <a:pathLst>
              <a:path w="1141902" h="1149084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Freeform 22"/>
          <p:cNvSpPr/>
          <p:nvPr/>
        </p:nvSpPr>
        <p:spPr>
          <a:xfrm rot="-5400000">
            <a:off x="11811572" y="1751464"/>
            <a:ext cx="1986499" cy="1899590"/>
          </a:xfrm>
          <a:custGeom>
            <a:avLst/>
            <a:gdLst/>
            <a:ahLst/>
            <a:cxnLst/>
            <a:rect l="l" t="t" r="r" b="b"/>
            <a:pathLst>
              <a:path w="1986499" h="1899590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3" name="Freeform 23"/>
          <p:cNvSpPr/>
          <p:nvPr/>
        </p:nvSpPr>
        <p:spPr>
          <a:xfrm rot="-5400000">
            <a:off x="12300874" y="4644434"/>
            <a:ext cx="1600794" cy="1637641"/>
          </a:xfrm>
          <a:custGeom>
            <a:avLst/>
            <a:gdLst/>
            <a:ahLst/>
            <a:cxnLst/>
            <a:rect l="l" t="t" r="r" b="b"/>
            <a:pathLst>
              <a:path w="1600794" h="1637641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4" name="Freeform 24"/>
          <p:cNvSpPr/>
          <p:nvPr/>
        </p:nvSpPr>
        <p:spPr>
          <a:xfrm rot="-5400000">
            <a:off x="16099935" y="5338139"/>
            <a:ext cx="3508678" cy="3289386"/>
          </a:xfrm>
          <a:custGeom>
            <a:avLst/>
            <a:gdLst/>
            <a:ahLst/>
            <a:cxnLst/>
            <a:rect l="l" t="t" r="r" b="b"/>
            <a:pathLst>
              <a:path w="3508678" h="3289386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5" name="Freeform 25"/>
          <p:cNvSpPr/>
          <p:nvPr/>
        </p:nvSpPr>
        <p:spPr>
          <a:xfrm rot="-5400000">
            <a:off x="5108196" y="787735"/>
            <a:ext cx="1499182" cy="1469198"/>
          </a:xfrm>
          <a:custGeom>
            <a:avLst/>
            <a:gdLst/>
            <a:ahLst/>
            <a:cxnLst/>
            <a:rect l="l" t="t" r="r" b="b"/>
            <a:pathLst>
              <a:path w="1499182" h="1469198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 rot="-10800000">
            <a:off x="1929498" y="3854399"/>
            <a:ext cx="1081270" cy="1107575"/>
          </a:xfrm>
          <a:custGeom>
            <a:avLst/>
            <a:gdLst/>
            <a:ahLst/>
            <a:cxnLst/>
            <a:rect l="l" t="t" r="r" b="b"/>
            <a:pathLst>
              <a:path w="1081270" h="1107575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Freeform 27"/>
          <p:cNvSpPr/>
          <p:nvPr/>
        </p:nvSpPr>
        <p:spPr>
          <a:xfrm rot="-10800000">
            <a:off x="12524817" y="8577498"/>
            <a:ext cx="1152909" cy="1223245"/>
          </a:xfrm>
          <a:custGeom>
            <a:avLst/>
            <a:gdLst/>
            <a:ahLst/>
            <a:cxnLst/>
            <a:rect l="l" t="t" r="r" b="b"/>
            <a:pathLst>
              <a:path w="1152909" h="1223245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8" name="Freeform 28"/>
          <p:cNvSpPr/>
          <p:nvPr/>
        </p:nvSpPr>
        <p:spPr>
          <a:xfrm rot="-5400000">
            <a:off x="16096614" y="-2875443"/>
            <a:ext cx="4678238" cy="4660694"/>
          </a:xfrm>
          <a:custGeom>
            <a:avLst/>
            <a:gdLst/>
            <a:ahLst/>
            <a:cxnLst/>
            <a:rect l="l" t="t" r="r" b="b"/>
            <a:pathLst>
              <a:path w="4678238" h="4660694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9" name="Freeform 29"/>
          <p:cNvSpPr/>
          <p:nvPr/>
        </p:nvSpPr>
        <p:spPr>
          <a:xfrm rot="-5400000">
            <a:off x="14305409" y="3324320"/>
            <a:ext cx="1882507" cy="1925839"/>
          </a:xfrm>
          <a:custGeom>
            <a:avLst/>
            <a:gdLst/>
            <a:ahLst/>
            <a:cxnLst/>
            <a:rect l="l" t="t" r="r" b="b"/>
            <a:pathLst>
              <a:path w="1882507" h="1925839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0" name="Freeform 30"/>
          <p:cNvSpPr/>
          <p:nvPr/>
        </p:nvSpPr>
        <p:spPr>
          <a:xfrm rot="-5400000">
            <a:off x="15922793" y="1783904"/>
            <a:ext cx="1328991" cy="1349230"/>
          </a:xfrm>
          <a:custGeom>
            <a:avLst/>
            <a:gdLst/>
            <a:ahLst/>
            <a:cxnLst/>
            <a:rect l="l" t="t" r="r" b="b"/>
            <a:pathLst>
              <a:path w="1328991" h="1349230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1" name="Freeform 31"/>
          <p:cNvSpPr/>
          <p:nvPr/>
        </p:nvSpPr>
        <p:spPr>
          <a:xfrm rot="-5400000">
            <a:off x="18060436" y="2705644"/>
            <a:ext cx="2339119" cy="2330347"/>
          </a:xfrm>
          <a:custGeom>
            <a:avLst/>
            <a:gdLst/>
            <a:ahLst/>
            <a:cxnLst/>
            <a:rect l="l" t="t" r="r" b="b"/>
            <a:pathLst>
              <a:path w="2339119" h="2330347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2" name="Group 32"/>
          <p:cNvGrpSpPr/>
          <p:nvPr/>
        </p:nvGrpSpPr>
        <p:grpSpPr>
          <a:xfrm>
            <a:off x="1028700" y="1025474"/>
            <a:ext cx="16230600" cy="8232826"/>
            <a:chOff x="0" y="0"/>
            <a:chExt cx="5490351" cy="278493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490351" cy="2784931"/>
            </a:xfrm>
            <a:custGeom>
              <a:avLst/>
              <a:gdLst/>
              <a:ahLst/>
              <a:cxnLst/>
              <a:rect l="l" t="t" r="r" b="b"/>
              <a:pathLst>
                <a:path w="5490351" h="278493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4" name="Freeform 34"/>
          <p:cNvSpPr/>
          <p:nvPr/>
        </p:nvSpPr>
        <p:spPr>
          <a:xfrm rot="-10800000">
            <a:off x="1434131" y="1373836"/>
            <a:ext cx="1819967" cy="1783568"/>
          </a:xfrm>
          <a:custGeom>
            <a:avLst/>
            <a:gdLst/>
            <a:ahLst/>
            <a:cxnLst/>
            <a:rect l="l" t="t" r="r" b="b"/>
            <a:pathLst>
              <a:path w="1819967" h="1783568">
                <a:moveTo>
                  <a:pt x="0" y="0"/>
                </a:moveTo>
                <a:lnTo>
                  <a:pt x="1819967" y="0"/>
                </a:lnTo>
                <a:lnTo>
                  <a:pt x="1819967" y="1783568"/>
                </a:lnTo>
                <a:lnTo>
                  <a:pt x="0" y="1783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5" name="Freeform 35"/>
          <p:cNvSpPr/>
          <p:nvPr/>
        </p:nvSpPr>
        <p:spPr>
          <a:xfrm>
            <a:off x="1140688" y="5463254"/>
            <a:ext cx="3350684" cy="2832851"/>
          </a:xfrm>
          <a:custGeom>
            <a:avLst/>
            <a:gdLst/>
            <a:ahLst/>
            <a:cxnLst/>
            <a:rect l="l" t="t" r="r" b="b"/>
            <a:pathLst>
              <a:path w="3350684" h="2832851">
                <a:moveTo>
                  <a:pt x="0" y="0"/>
                </a:moveTo>
                <a:lnTo>
                  <a:pt x="3350684" y="0"/>
                </a:lnTo>
                <a:lnTo>
                  <a:pt x="3350684" y="2832852"/>
                </a:lnTo>
                <a:lnTo>
                  <a:pt x="0" y="2832852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6" name="Freeform 36"/>
          <p:cNvSpPr/>
          <p:nvPr/>
        </p:nvSpPr>
        <p:spPr>
          <a:xfrm flipH="1">
            <a:off x="10848938" y="5367694"/>
            <a:ext cx="2547618" cy="3821427"/>
          </a:xfrm>
          <a:custGeom>
            <a:avLst/>
            <a:gdLst/>
            <a:ahLst/>
            <a:cxnLst/>
            <a:rect l="l" t="t" r="r" b="b"/>
            <a:pathLst>
              <a:path w="2547618" h="3821427">
                <a:moveTo>
                  <a:pt x="2547618" y="0"/>
                </a:moveTo>
                <a:lnTo>
                  <a:pt x="0" y="0"/>
                </a:lnTo>
                <a:lnTo>
                  <a:pt x="0" y="3821427"/>
                </a:lnTo>
                <a:lnTo>
                  <a:pt x="2547618" y="3821427"/>
                </a:lnTo>
                <a:lnTo>
                  <a:pt x="2547618" y="0"/>
                </a:lnTo>
                <a:close/>
              </a:path>
            </a:pathLst>
          </a:custGeom>
          <a:blipFill>
            <a:blip r:embed="rId4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7" name="TextBox 37"/>
          <p:cNvSpPr txBox="1"/>
          <p:nvPr/>
        </p:nvSpPr>
        <p:spPr>
          <a:xfrm>
            <a:off x="1824648" y="3099068"/>
            <a:ext cx="15193084" cy="170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Mijn broer leest een boek.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739822" y="1426581"/>
            <a:ext cx="116013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FFFFF"/>
                </a:solidFill>
                <a:latin typeface="Cerebri Bold"/>
                <a:ea typeface="Cerebri Bold"/>
                <a:cs typeface="Cerebri Bold"/>
                <a:sym typeface="Cerebri Bold"/>
              </a:rPr>
              <a:t>2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641430" y="5947209"/>
            <a:ext cx="5346610" cy="170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een boek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519196" y="5866485"/>
            <a:ext cx="4838505" cy="170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leest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593222" y="8225541"/>
            <a:ext cx="3214700" cy="3150406"/>
          </a:xfrm>
          <a:custGeom>
            <a:avLst/>
            <a:gdLst/>
            <a:ahLst/>
            <a:cxnLst/>
            <a:rect l="l" t="t" r="r" b="b"/>
            <a:pathLst>
              <a:path w="3214700" h="3150406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-5400000">
            <a:off x="13226161" y="6226342"/>
            <a:ext cx="2691560" cy="2681466"/>
          </a:xfrm>
          <a:custGeom>
            <a:avLst/>
            <a:gdLst/>
            <a:ahLst/>
            <a:cxnLst/>
            <a:rect l="l" t="t" r="r" b="b"/>
            <a:pathLst>
              <a:path w="2691560" h="2681466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 rot="-5400000">
            <a:off x="-467986" y="532864"/>
            <a:ext cx="3443340" cy="3478121"/>
          </a:xfrm>
          <a:custGeom>
            <a:avLst/>
            <a:gdLst/>
            <a:ahLst/>
            <a:cxnLst/>
            <a:rect l="l" t="t" r="r" b="b"/>
            <a:pathLst>
              <a:path w="3443340" h="3478121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 rot="-5400000">
            <a:off x="2947567" y="5755901"/>
            <a:ext cx="2407669" cy="2281266"/>
          </a:xfrm>
          <a:custGeom>
            <a:avLst/>
            <a:gdLst/>
            <a:ahLst/>
            <a:cxnLst/>
            <a:rect l="l" t="t" r="r" b="b"/>
            <a:pathLst>
              <a:path w="2407669" h="2281266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 rot="-5400000">
            <a:off x="6622797" y="-830051"/>
            <a:ext cx="2002089" cy="2014681"/>
          </a:xfrm>
          <a:custGeom>
            <a:avLst/>
            <a:gdLst/>
            <a:ahLst/>
            <a:cxnLst/>
            <a:rect l="l" t="t" r="r" b="b"/>
            <a:pathLst>
              <a:path w="2002089" h="2014681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 rot="-5400000">
            <a:off x="9343786" y="5875259"/>
            <a:ext cx="3538439" cy="3383632"/>
          </a:xfrm>
          <a:custGeom>
            <a:avLst/>
            <a:gdLst/>
            <a:ahLst/>
            <a:cxnLst/>
            <a:rect l="l" t="t" r="r" b="b"/>
            <a:pathLst>
              <a:path w="3538439" h="3383632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 rot="-5400000">
            <a:off x="-1478279" y="7833094"/>
            <a:ext cx="4417292" cy="4524755"/>
          </a:xfrm>
          <a:custGeom>
            <a:avLst/>
            <a:gdLst/>
            <a:ahLst/>
            <a:cxnLst/>
            <a:rect l="l" t="t" r="r" b="b"/>
            <a:pathLst>
              <a:path w="4417292" h="4524755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 rot="-5400000">
            <a:off x="7232228" y="8659350"/>
            <a:ext cx="2294259" cy="2282788"/>
          </a:xfrm>
          <a:custGeom>
            <a:avLst/>
            <a:gdLst/>
            <a:ahLst/>
            <a:cxnLst/>
            <a:rect l="l" t="t" r="r" b="b"/>
            <a:pathLst>
              <a:path w="2294259" h="2282788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 rot="-5400000">
            <a:off x="14608788" y="9043254"/>
            <a:ext cx="3201587" cy="3275281"/>
          </a:xfrm>
          <a:custGeom>
            <a:avLst/>
            <a:gdLst/>
            <a:ahLst/>
            <a:cxnLst/>
            <a:rect l="l" t="t" r="r" b="b"/>
            <a:pathLst>
              <a:path w="3201587" h="3275281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 rot="-5400000">
            <a:off x="3254098" y="2271925"/>
            <a:ext cx="3164948" cy="3164948"/>
          </a:xfrm>
          <a:custGeom>
            <a:avLst/>
            <a:gdLst/>
            <a:ahLst/>
            <a:cxnLst/>
            <a:rect l="l" t="t" r="r" b="b"/>
            <a:pathLst>
              <a:path w="3164948" h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 rot="-5400000">
            <a:off x="13414187" y="-539115"/>
            <a:ext cx="2315508" cy="2350770"/>
          </a:xfrm>
          <a:custGeom>
            <a:avLst/>
            <a:gdLst/>
            <a:ahLst/>
            <a:cxnLst/>
            <a:rect l="l" t="t" r="r" b="b"/>
            <a:pathLst>
              <a:path w="2315508" h="2350770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 rot="-5400000">
            <a:off x="2931243" y="-1097766"/>
            <a:ext cx="2440316" cy="2502888"/>
          </a:xfrm>
          <a:custGeom>
            <a:avLst/>
            <a:gdLst/>
            <a:ahLst/>
            <a:cxnLst/>
            <a:rect l="l" t="t" r="r" b="b"/>
            <a:pathLst>
              <a:path w="2440316" h="2502888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/>
          <p:nvPr/>
        </p:nvSpPr>
        <p:spPr>
          <a:xfrm rot="-5400000">
            <a:off x="-41772" y="4736157"/>
            <a:ext cx="2809526" cy="2852311"/>
          </a:xfrm>
          <a:custGeom>
            <a:avLst/>
            <a:gdLst/>
            <a:ahLst/>
            <a:cxnLst/>
            <a:rect l="l" t="t" r="r" b="b"/>
            <a:pathLst>
              <a:path w="2809526" h="2852311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 rot="-5400000">
            <a:off x="6615602" y="1747197"/>
            <a:ext cx="3330454" cy="3376886"/>
          </a:xfrm>
          <a:custGeom>
            <a:avLst/>
            <a:gdLst/>
            <a:ahLst/>
            <a:cxnLst/>
            <a:rect l="l" t="t" r="r" b="b"/>
            <a:pathLst>
              <a:path w="3330454" h="3376886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 rot="-5400000">
            <a:off x="8773887" y="-2549018"/>
            <a:ext cx="4678238" cy="4963648"/>
          </a:xfrm>
          <a:custGeom>
            <a:avLst/>
            <a:gdLst/>
            <a:ahLst/>
            <a:cxnLst/>
            <a:rect l="l" t="t" r="r" b="b"/>
            <a:pathLst>
              <a:path w="4678238" h="496364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 rot="-5400000">
            <a:off x="-1834799" y="-4650254"/>
            <a:ext cx="4678238" cy="4976849"/>
          </a:xfrm>
          <a:custGeom>
            <a:avLst/>
            <a:gdLst/>
            <a:ahLst/>
            <a:cxnLst/>
            <a:rect l="l" t="t" r="r" b="b"/>
            <a:pathLst>
              <a:path w="4678238" h="4976849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 rot="-5400000">
            <a:off x="5650646" y="5250318"/>
            <a:ext cx="3174635" cy="3130984"/>
          </a:xfrm>
          <a:custGeom>
            <a:avLst/>
            <a:gdLst/>
            <a:ahLst/>
            <a:cxnLst/>
            <a:rect l="l" t="t" r="r" b="b"/>
            <a:pathLst>
              <a:path w="3174635" h="3130984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 rot="-5400000">
            <a:off x="9502945" y="9636101"/>
            <a:ext cx="4678238" cy="4473565"/>
          </a:xfrm>
          <a:custGeom>
            <a:avLst/>
            <a:gdLst/>
            <a:ahLst/>
            <a:cxnLst/>
            <a:rect l="l" t="t" r="r" b="b"/>
            <a:pathLst>
              <a:path w="4678238" h="4473565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 rot="-5400000">
            <a:off x="9911440" y="3366168"/>
            <a:ext cx="2403132" cy="2249932"/>
          </a:xfrm>
          <a:custGeom>
            <a:avLst/>
            <a:gdLst/>
            <a:ahLst/>
            <a:cxnLst/>
            <a:rect l="l" t="t" r="r" b="b"/>
            <a:pathLst>
              <a:path w="2403132" h="22499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 rot="-5400000">
            <a:off x="8634773" y="5118158"/>
            <a:ext cx="1141902" cy="1149084"/>
          </a:xfrm>
          <a:custGeom>
            <a:avLst/>
            <a:gdLst/>
            <a:ahLst/>
            <a:cxnLst/>
            <a:rect l="l" t="t" r="r" b="b"/>
            <a:pathLst>
              <a:path w="1141902" h="1149084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Freeform 22"/>
          <p:cNvSpPr/>
          <p:nvPr/>
        </p:nvSpPr>
        <p:spPr>
          <a:xfrm rot="-5400000">
            <a:off x="11811572" y="1751464"/>
            <a:ext cx="1986499" cy="1899590"/>
          </a:xfrm>
          <a:custGeom>
            <a:avLst/>
            <a:gdLst/>
            <a:ahLst/>
            <a:cxnLst/>
            <a:rect l="l" t="t" r="r" b="b"/>
            <a:pathLst>
              <a:path w="1986499" h="1899590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3" name="Freeform 23"/>
          <p:cNvSpPr/>
          <p:nvPr/>
        </p:nvSpPr>
        <p:spPr>
          <a:xfrm rot="-5400000">
            <a:off x="12300874" y="4644434"/>
            <a:ext cx="1600794" cy="1637641"/>
          </a:xfrm>
          <a:custGeom>
            <a:avLst/>
            <a:gdLst/>
            <a:ahLst/>
            <a:cxnLst/>
            <a:rect l="l" t="t" r="r" b="b"/>
            <a:pathLst>
              <a:path w="1600794" h="1637641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4" name="Freeform 24"/>
          <p:cNvSpPr/>
          <p:nvPr/>
        </p:nvSpPr>
        <p:spPr>
          <a:xfrm rot="-5400000">
            <a:off x="16099935" y="5338139"/>
            <a:ext cx="3508678" cy="3289386"/>
          </a:xfrm>
          <a:custGeom>
            <a:avLst/>
            <a:gdLst/>
            <a:ahLst/>
            <a:cxnLst/>
            <a:rect l="l" t="t" r="r" b="b"/>
            <a:pathLst>
              <a:path w="3508678" h="3289386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5" name="Freeform 25"/>
          <p:cNvSpPr/>
          <p:nvPr/>
        </p:nvSpPr>
        <p:spPr>
          <a:xfrm rot="-5400000">
            <a:off x="5108196" y="787735"/>
            <a:ext cx="1499182" cy="1469198"/>
          </a:xfrm>
          <a:custGeom>
            <a:avLst/>
            <a:gdLst/>
            <a:ahLst/>
            <a:cxnLst/>
            <a:rect l="l" t="t" r="r" b="b"/>
            <a:pathLst>
              <a:path w="1499182" h="1469198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 rot="-10800000">
            <a:off x="1929498" y="3854399"/>
            <a:ext cx="1081270" cy="1107575"/>
          </a:xfrm>
          <a:custGeom>
            <a:avLst/>
            <a:gdLst/>
            <a:ahLst/>
            <a:cxnLst/>
            <a:rect l="l" t="t" r="r" b="b"/>
            <a:pathLst>
              <a:path w="1081270" h="1107575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Freeform 27"/>
          <p:cNvSpPr/>
          <p:nvPr/>
        </p:nvSpPr>
        <p:spPr>
          <a:xfrm rot="-10800000">
            <a:off x="12524817" y="8577498"/>
            <a:ext cx="1152909" cy="1223245"/>
          </a:xfrm>
          <a:custGeom>
            <a:avLst/>
            <a:gdLst/>
            <a:ahLst/>
            <a:cxnLst/>
            <a:rect l="l" t="t" r="r" b="b"/>
            <a:pathLst>
              <a:path w="1152909" h="1223245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8" name="Freeform 28"/>
          <p:cNvSpPr/>
          <p:nvPr/>
        </p:nvSpPr>
        <p:spPr>
          <a:xfrm rot="-5400000">
            <a:off x="16096614" y="-2875443"/>
            <a:ext cx="4678238" cy="4660694"/>
          </a:xfrm>
          <a:custGeom>
            <a:avLst/>
            <a:gdLst/>
            <a:ahLst/>
            <a:cxnLst/>
            <a:rect l="l" t="t" r="r" b="b"/>
            <a:pathLst>
              <a:path w="4678238" h="4660694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9" name="Freeform 29"/>
          <p:cNvSpPr/>
          <p:nvPr/>
        </p:nvSpPr>
        <p:spPr>
          <a:xfrm rot="-5400000">
            <a:off x="14305409" y="3324320"/>
            <a:ext cx="1882507" cy="1925839"/>
          </a:xfrm>
          <a:custGeom>
            <a:avLst/>
            <a:gdLst/>
            <a:ahLst/>
            <a:cxnLst/>
            <a:rect l="l" t="t" r="r" b="b"/>
            <a:pathLst>
              <a:path w="1882507" h="1925839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0" name="Freeform 30"/>
          <p:cNvSpPr/>
          <p:nvPr/>
        </p:nvSpPr>
        <p:spPr>
          <a:xfrm rot="-5400000">
            <a:off x="15922793" y="1783904"/>
            <a:ext cx="1328991" cy="1349230"/>
          </a:xfrm>
          <a:custGeom>
            <a:avLst/>
            <a:gdLst/>
            <a:ahLst/>
            <a:cxnLst/>
            <a:rect l="l" t="t" r="r" b="b"/>
            <a:pathLst>
              <a:path w="1328991" h="1349230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1" name="Freeform 31"/>
          <p:cNvSpPr/>
          <p:nvPr/>
        </p:nvSpPr>
        <p:spPr>
          <a:xfrm rot="-5400000">
            <a:off x="18060436" y="2705644"/>
            <a:ext cx="2339119" cy="2330347"/>
          </a:xfrm>
          <a:custGeom>
            <a:avLst/>
            <a:gdLst/>
            <a:ahLst/>
            <a:cxnLst/>
            <a:rect l="l" t="t" r="r" b="b"/>
            <a:pathLst>
              <a:path w="2339119" h="2330347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2" name="Group 32"/>
          <p:cNvGrpSpPr/>
          <p:nvPr/>
        </p:nvGrpSpPr>
        <p:grpSpPr>
          <a:xfrm>
            <a:off x="1028700" y="1025474"/>
            <a:ext cx="16230600" cy="8232826"/>
            <a:chOff x="0" y="0"/>
            <a:chExt cx="5490351" cy="278493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490351" cy="2784931"/>
            </a:xfrm>
            <a:custGeom>
              <a:avLst/>
              <a:gdLst/>
              <a:ahLst/>
              <a:cxnLst/>
              <a:rect l="l" t="t" r="r" b="b"/>
              <a:pathLst>
                <a:path w="5490351" h="278493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4" name="Freeform 34"/>
          <p:cNvSpPr/>
          <p:nvPr/>
        </p:nvSpPr>
        <p:spPr>
          <a:xfrm rot="-10800000">
            <a:off x="1434131" y="1373836"/>
            <a:ext cx="1819967" cy="1783568"/>
          </a:xfrm>
          <a:custGeom>
            <a:avLst/>
            <a:gdLst/>
            <a:ahLst/>
            <a:cxnLst/>
            <a:rect l="l" t="t" r="r" b="b"/>
            <a:pathLst>
              <a:path w="1819967" h="1783568">
                <a:moveTo>
                  <a:pt x="0" y="0"/>
                </a:moveTo>
                <a:lnTo>
                  <a:pt x="1819967" y="0"/>
                </a:lnTo>
                <a:lnTo>
                  <a:pt x="1819967" y="1783568"/>
                </a:lnTo>
                <a:lnTo>
                  <a:pt x="0" y="1783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5" name="Freeform 35"/>
          <p:cNvSpPr/>
          <p:nvPr/>
        </p:nvSpPr>
        <p:spPr>
          <a:xfrm>
            <a:off x="1140688" y="5463254"/>
            <a:ext cx="3350684" cy="2832851"/>
          </a:xfrm>
          <a:custGeom>
            <a:avLst/>
            <a:gdLst/>
            <a:ahLst/>
            <a:cxnLst/>
            <a:rect l="l" t="t" r="r" b="b"/>
            <a:pathLst>
              <a:path w="3350684" h="2832851">
                <a:moveTo>
                  <a:pt x="0" y="0"/>
                </a:moveTo>
                <a:lnTo>
                  <a:pt x="3350684" y="0"/>
                </a:lnTo>
                <a:lnTo>
                  <a:pt x="3350684" y="2832852"/>
                </a:lnTo>
                <a:lnTo>
                  <a:pt x="0" y="2832852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6" name="Freeform 36"/>
          <p:cNvSpPr/>
          <p:nvPr/>
        </p:nvSpPr>
        <p:spPr>
          <a:xfrm flipH="1">
            <a:off x="9270181" y="5367694"/>
            <a:ext cx="2547618" cy="3821427"/>
          </a:xfrm>
          <a:custGeom>
            <a:avLst/>
            <a:gdLst/>
            <a:ahLst/>
            <a:cxnLst/>
            <a:rect l="l" t="t" r="r" b="b"/>
            <a:pathLst>
              <a:path w="2547618" h="3821427">
                <a:moveTo>
                  <a:pt x="2547618" y="0"/>
                </a:moveTo>
                <a:lnTo>
                  <a:pt x="0" y="0"/>
                </a:lnTo>
                <a:lnTo>
                  <a:pt x="0" y="3821427"/>
                </a:lnTo>
                <a:lnTo>
                  <a:pt x="2547618" y="3821427"/>
                </a:lnTo>
                <a:lnTo>
                  <a:pt x="2547618" y="0"/>
                </a:lnTo>
                <a:close/>
              </a:path>
            </a:pathLst>
          </a:custGeom>
          <a:blipFill>
            <a:blip r:embed="rId4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7" name="TextBox 37"/>
          <p:cNvSpPr txBox="1"/>
          <p:nvPr/>
        </p:nvSpPr>
        <p:spPr>
          <a:xfrm>
            <a:off x="1824648" y="3099068"/>
            <a:ext cx="15193084" cy="170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De bloemen groeien snel.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739822" y="1426581"/>
            <a:ext cx="116013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FFFFF"/>
                </a:solidFill>
                <a:latin typeface="Cerebri Bold"/>
                <a:ea typeface="Cerebri Bold"/>
                <a:cs typeface="Cerebri Bold"/>
                <a:sym typeface="Cerebri Bold"/>
              </a:rPr>
              <a:t>3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641430" y="5947209"/>
            <a:ext cx="5346610" cy="170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groeien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152688" y="5246373"/>
            <a:ext cx="5106612" cy="347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groeien snel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593222" y="8225541"/>
            <a:ext cx="3214700" cy="3150406"/>
          </a:xfrm>
          <a:custGeom>
            <a:avLst/>
            <a:gdLst/>
            <a:ahLst/>
            <a:cxnLst/>
            <a:rect l="l" t="t" r="r" b="b"/>
            <a:pathLst>
              <a:path w="3214700" h="3150406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-5400000">
            <a:off x="13226161" y="6226342"/>
            <a:ext cx="2691560" cy="2681466"/>
          </a:xfrm>
          <a:custGeom>
            <a:avLst/>
            <a:gdLst/>
            <a:ahLst/>
            <a:cxnLst/>
            <a:rect l="l" t="t" r="r" b="b"/>
            <a:pathLst>
              <a:path w="2691560" h="2681466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 rot="-5400000">
            <a:off x="-467986" y="532864"/>
            <a:ext cx="3443340" cy="3478121"/>
          </a:xfrm>
          <a:custGeom>
            <a:avLst/>
            <a:gdLst/>
            <a:ahLst/>
            <a:cxnLst/>
            <a:rect l="l" t="t" r="r" b="b"/>
            <a:pathLst>
              <a:path w="3443340" h="3478121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 rot="-5400000">
            <a:off x="2947567" y="5755901"/>
            <a:ext cx="2407669" cy="2281266"/>
          </a:xfrm>
          <a:custGeom>
            <a:avLst/>
            <a:gdLst/>
            <a:ahLst/>
            <a:cxnLst/>
            <a:rect l="l" t="t" r="r" b="b"/>
            <a:pathLst>
              <a:path w="2407669" h="2281266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 rot="-5400000">
            <a:off x="6622797" y="-830051"/>
            <a:ext cx="2002089" cy="2014681"/>
          </a:xfrm>
          <a:custGeom>
            <a:avLst/>
            <a:gdLst/>
            <a:ahLst/>
            <a:cxnLst/>
            <a:rect l="l" t="t" r="r" b="b"/>
            <a:pathLst>
              <a:path w="2002089" h="2014681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 rot="-5400000">
            <a:off x="9343786" y="5875259"/>
            <a:ext cx="3538439" cy="3383632"/>
          </a:xfrm>
          <a:custGeom>
            <a:avLst/>
            <a:gdLst/>
            <a:ahLst/>
            <a:cxnLst/>
            <a:rect l="l" t="t" r="r" b="b"/>
            <a:pathLst>
              <a:path w="3538439" h="3383632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 rot="-5400000">
            <a:off x="-1478279" y="7833094"/>
            <a:ext cx="4417292" cy="4524755"/>
          </a:xfrm>
          <a:custGeom>
            <a:avLst/>
            <a:gdLst/>
            <a:ahLst/>
            <a:cxnLst/>
            <a:rect l="l" t="t" r="r" b="b"/>
            <a:pathLst>
              <a:path w="4417292" h="4524755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 rot="-5400000">
            <a:off x="7232228" y="8659350"/>
            <a:ext cx="2294259" cy="2282788"/>
          </a:xfrm>
          <a:custGeom>
            <a:avLst/>
            <a:gdLst/>
            <a:ahLst/>
            <a:cxnLst/>
            <a:rect l="l" t="t" r="r" b="b"/>
            <a:pathLst>
              <a:path w="2294259" h="2282788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 rot="-5400000">
            <a:off x="14608788" y="9043254"/>
            <a:ext cx="3201587" cy="3275281"/>
          </a:xfrm>
          <a:custGeom>
            <a:avLst/>
            <a:gdLst/>
            <a:ahLst/>
            <a:cxnLst/>
            <a:rect l="l" t="t" r="r" b="b"/>
            <a:pathLst>
              <a:path w="3201587" h="3275281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 rot="-5400000">
            <a:off x="3254098" y="2271925"/>
            <a:ext cx="3164948" cy="3164948"/>
          </a:xfrm>
          <a:custGeom>
            <a:avLst/>
            <a:gdLst/>
            <a:ahLst/>
            <a:cxnLst/>
            <a:rect l="l" t="t" r="r" b="b"/>
            <a:pathLst>
              <a:path w="3164948" h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 rot="-5400000">
            <a:off x="13414187" y="-539115"/>
            <a:ext cx="2315508" cy="2350770"/>
          </a:xfrm>
          <a:custGeom>
            <a:avLst/>
            <a:gdLst/>
            <a:ahLst/>
            <a:cxnLst/>
            <a:rect l="l" t="t" r="r" b="b"/>
            <a:pathLst>
              <a:path w="2315508" h="2350770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 rot="-5400000">
            <a:off x="2931243" y="-1097766"/>
            <a:ext cx="2440316" cy="2502888"/>
          </a:xfrm>
          <a:custGeom>
            <a:avLst/>
            <a:gdLst/>
            <a:ahLst/>
            <a:cxnLst/>
            <a:rect l="l" t="t" r="r" b="b"/>
            <a:pathLst>
              <a:path w="2440316" h="2502888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/>
          <p:nvPr/>
        </p:nvSpPr>
        <p:spPr>
          <a:xfrm rot="-5400000">
            <a:off x="-41772" y="4736157"/>
            <a:ext cx="2809526" cy="2852311"/>
          </a:xfrm>
          <a:custGeom>
            <a:avLst/>
            <a:gdLst/>
            <a:ahLst/>
            <a:cxnLst/>
            <a:rect l="l" t="t" r="r" b="b"/>
            <a:pathLst>
              <a:path w="2809526" h="2852311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 rot="-5400000">
            <a:off x="6615602" y="1747197"/>
            <a:ext cx="3330454" cy="3376886"/>
          </a:xfrm>
          <a:custGeom>
            <a:avLst/>
            <a:gdLst/>
            <a:ahLst/>
            <a:cxnLst/>
            <a:rect l="l" t="t" r="r" b="b"/>
            <a:pathLst>
              <a:path w="3330454" h="3376886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 rot="-5400000">
            <a:off x="8773887" y="-2549018"/>
            <a:ext cx="4678238" cy="4963648"/>
          </a:xfrm>
          <a:custGeom>
            <a:avLst/>
            <a:gdLst/>
            <a:ahLst/>
            <a:cxnLst/>
            <a:rect l="l" t="t" r="r" b="b"/>
            <a:pathLst>
              <a:path w="4678238" h="496364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 rot="-5400000">
            <a:off x="-1834799" y="-4650254"/>
            <a:ext cx="4678238" cy="4976849"/>
          </a:xfrm>
          <a:custGeom>
            <a:avLst/>
            <a:gdLst/>
            <a:ahLst/>
            <a:cxnLst/>
            <a:rect l="l" t="t" r="r" b="b"/>
            <a:pathLst>
              <a:path w="4678238" h="4976849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 rot="-5400000">
            <a:off x="5650646" y="5250318"/>
            <a:ext cx="3174635" cy="3130984"/>
          </a:xfrm>
          <a:custGeom>
            <a:avLst/>
            <a:gdLst/>
            <a:ahLst/>
            <a:cxnLst/>
            <a:rect l="l" t="t" r="r" b="b"/>
            <a:pathLst>
              <a:path w="3174635" h="3130984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 rot="-5400000">
            <a:off x="9502945" y="9636101"/>
            <a:ext cx="4678238" cy="4473565"/>
          </a:xfrm>
          <a:custGeom>
            <a:avLst/>
            <a:gdLst/>
            <a:ahLst/>
            <a:cxnLst/>
            <a:rect l="l" t="t" r="r" b="b"/>
            <a:pathLst>
              <a:path w="4678238" h="4473565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 rot="-5400000">
            <a:off x="9911440" y="3366168"/>
            <a:ext cx="2403132" cy="2249932"/>
          </a:xfrm>
          <a:custGeom>
            <a:avLst/>
            <a:gdLst/>
            <a:ahLst/>
            <a:cxnLst/>
            <a:rect l="l" t="t" r="r" b="b"/>
            <a:pathLst>
              <a:path w="2403132" h="22499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 rot="-5400000">
            <a:off x="8634773" y="5118158"/>
            <a:ext cx="1141902" cy="1149084"/>
          </a:xfrm>
          <a:custGeom>
            <a:avLst/>
            <a:gdLst/>
            <a:ahLst/>
            <a:cxnLst/>
            <a:rect l="l" t="t" r="r" b="b"/>
            <a:pathLst>
              <a:path w="1141902" h="1149084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Freeform 22"/>
          <p:cNvSpPr/>
          <p:nvPr/>
        </p:nvSpPr>
        <p:spPr>
          <a:xfrm rot="-5400000">
            <a:off x="11811572" y="1751464"/>
            <a:ext cx="1986499" cy="1899590"/>
          </a:xfrm>
          <a:custGeom>
            <a:avLst/>
            <a:gdLst/>
            <a:ahLst/>
            <a:cxnLst/>
            <a:rect l="l" t="t" r="r" b="b"/>
            <a:pathLst>
              <a:path w="1986499" h="1899590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3" name="Freeform 23"/>
          <p:cNvSpPr/>
          <p:nvPr/>
        </p:nvSpPr>
        <p:spPr>
          <a:xfrm rot="-5400000">
            <a:off x="12300874" y="4644434"/>
            <a:ext cx="1600794" cy="1637641"/>
          </a:xfrm>
          <a:custGeom>
            <a:avLst/>
            <a:gdLst/>
            <a:ahLst/>
            <a:cxnLst/>
            <a:rect l="l" t="t" r="r" b="b"/>
            <a:pathLst>
              <a:path w="1600794" h="1637641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4" name="Freeform 24"/>
          <p:cNvSpPr/>
          <p:nvPr/>
        </p:nvSpPr>
        <p:spPr>
          <a:xfrm rot="-5400000">
            <a:off x="16099935" y="5338139"/>
            <a:ext cx="3508678" cy="3289386"/>
          </a:xfrm>
          <a:custGeom>
            <a:avLst/>
            <a:gdLst/>
            <a:ahLst/>
            <a:cxnLst/>
            <a:rect l="l" t="t" r="r" b="b"/>
            <a:pathLst>
              <a:path w="3508678" h="3289386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5" name="Freeform 25"/>
          <p:cNvSpPr/>
          <p:nvPr/>
        </p:nvSpPr>
        <p:spPr>
          <a:xfrm rot="-5400000">
            <a:off x="5108196" y="787735"/>
            <a:ext cx="1499182" cy="1469198"/>
          </a:xfrm>
          <a:custGeom>
            <a:avLst/>
            <a:gdLst/>
            <a:ahLst/>
            <a:cxnLst/>
            <a:rect l="l" t="t" r="r" b="b"/>
            <a:pathLst>
              <a:path w="1499182" h="1469198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 rot="-10800000">
            <a:off x="1929498" y="3854399"/>
            <a:ext cx="1081270" cy="1107575"/>
          </a:xfrm>
          <a:custGeom>
            <a:avLst/>
            <a:gdLst/>
            <a:ahLst/>
            <a:cxnLst/>
            <a:rect l="l" t="t" r="r" b="b"/>
            <a:pathLst>
              <a:path w="1081270" h="1107575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Freeform 27"/>
          <p:cNvSpPr/>
          <p:nvPr/>
        </p:nvSpPr>
        <p:spPr>
          <a:xfrm rot="-10800000">
            <a:off x="12524817" y="8577498"/>
            <a:ext cx="1152909" cy="1223245"/>
          </a:xfrm>
          <a:custGeom>
            <a:avLst/>
            <a:gdLst/>
            <a:ahLst/>
            <a:cxnLst/>
            <a:rect l="l" t="t" r="r" b="b"/>
            <a:pathLst>
              <a:path w="1152909" h="1223245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8" name="Freeform 28"/>
          <p:cNvSpPr/>
          <p:nvPr/>
        </p:nvSpPr>
        <p:spPr>
          <a:xfrm rot="-5400000">
            <a:off x="16096614" y="-2875443"/>
            <a:ext cx="4678238" cy="4660694"/>
          </a:xfrm>
          <a:custGeom>
            <a:avLst/>
            <a:gdLst/>
            <a:ahLst/>
            <a:cxnLst/>
            <a:rect l="l" t="t" r="r" b="b"/>
            <a:pathLst>
              <a:path w="4678238" h="4660694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9" name="Freeform 29"/>
          <p:cNvSpPr/>
          <p:nvPr/>
        </p:nvSpPr>
        <p:spPr>
          <a:xfrm rot="-5400000">
            <a:off x="14305409" y="3324320"/>
            <a:ext cx="1882507" cy="1925839"/>
          </a:xfrm>
          <a:custGeom>
            <a:avLst/>
            <a:gdLst/>
            <a:ahLst/>
            <a:cxnLst/>
            <a:rect l="l" t="t" r="r" b="b"/>
            <a:pathLst>
              <a:path w="1882507" h="1925839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0" name="Freeform 30"/>
          <p:cNvSpPr/>
          <p:nvPr/>
        </p:nvSpPr>
        <p:spPr>
          <a:xfrm rot="-5400000">
            <a:off x="15922793" y="1783904"/>
            <a:ext cx="1328991" cy="1349230"/>
          </a:xfrm>
          <a:custGeom>
            <a:avLst/>
            <a:gdLst/>
            <a:ahLst/>
            <a:cxnLst/>
            <a:rect l="l" t="t" r="r" b="b"/>
            <a:pathLst>
              <a:path w="1328991" h="1349230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1" name="Freeform 31"/>
          <p:cNvSpPr/>
          <p:nvPr/>
        </p:nvSpPr>
        <p:spPr>
          <a:xfrm rot="-5400000">
            <a:off x="18060436" y="2705644"/>
            <a:ext cx="2339119" cy="2330347"/>
          </a:xfrm>
          <a:custGeom>
            <a:avLst/>
            <a:gdLst/>
            <a:ahLst/>
            <a:cxnLst/>
            <a:rect l="l" t="t" r="r" b="b"/>
            <a:pathLst>
              <a:path w="2339119" h="2330347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2" name="Group 32"/>
          <p:cNvGrpSpPr/>
          <p:nvPr/>
        </p:nvGrpSpPr>
        <p:grpSpPr>
          <a:xfrm>
            <a:off x="1028700" y="1025474"/>
            <a:ext cx="16230600" cy="8232826"/>
            <a:chOff x="0" y="0"/>
            <a:chExt cx="5490351" cy="278493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490351" cy="2784931"/>
            </a:xfrm>
            <a:custGeom>
              <a:avLst/>
              <a:gdLst/>
              <a:ahLst/>
              <a:cxnLst/>
              <a:rect l="l" t="t" r="r" b="b"/>
              <a:pathLst>
                <a:path w="5490351" h="278493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4" name="Freeform 34"/>
          <p:cNvSpPr/>
          <p:nvPr/>
        </p:nvSpPr>
        <p:spPr>
          <a:xfrm rot="-10800000">
            <a:off x="1434131" y="1373836"/>
            <a:ext cx="1819967" cy="1783568"/>
          </a:xfrm>
          <a:custGeom>
            <a:avLst/>
            <a:gdLst/>
            <a:ahLst/>
            <a:cxnLst/>
            <a:rect l="l" t="t" r="r" b="b"/>
            <a:pathLst>
              <a:path w="1819967" h="1783568">
                <a:moveTo>
                  <a:pt x="0" y="0"/>
                </a:moveTo>
                <a:lnTo>
                  <a:pt x="1819967" y="0"/>
                </a:lnTo>
                <a:lnTo>
                  <a:pt x="1819967" y="1783568"/>
                </a:lnTo>
                <a:lnTo>
                  <a:pt x="0" y="1783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5" name="Freeform 35"/>
          <p:cNvSpPr/>
          <p:nvPr/>
        </p:nvSpPr>
        <p:spPr>
          <a:xfrm>
            <a:off x="1140688" y="5463254"/>
            <a:ext cx="3350684" cy="2832851"/>
          </a:xfrm>
          <a:custGeom>
            <a:avLst/>
            <a:gdLst/>
            <a:ahLst/>
            <a:cxnLst/>
            <a:rect l="l" t="t" r="r" b="b"/>
            <a:pathLst>
              <a:path w="3350684" h="2832851">
                <a:moveTo>
                  <a:pt x="0" y="0"/>
                </a:moveTo>
                <a:lnTo>
                  <a:pt x="3350684" y="0"/>
                </a:lnTo>
                <a:lnTo>
                  <a:pt x="3350684" y="2832852"/>
                </a:lnTo>
                <a:lnTo>
                  <a:pt x="0" y="2832852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6" name="Freeform 36"/>
          <p:cNvSpPr/>
          <p:nvPr/>
        </p:nvSpPr>
        <p:spPr>
          <a:xfrm flipH="1">
            <a:off x="9270181" y="5367694"/>
            <a:ext cx="2547618" cy="3821427"/>
          </a:xfrm>
          <a:custGeom>
            <a:avLst/>
            <a:gdLst/>
            <a:ahLst/>
            <a:cxnLst/>
            <a:rect l="l" t="t" r="r" b="b"/>
            <a:pathLst>
              <a:path w="2547618" h="3821427">
                <a:moveTo>
                  <a:pt x="2547618" y="0"/>
                </a:moveTo>
                <a:lnTo>
                  <a:pt x="0" y="0"/>
                </a:lnTo>
                <a:lnTo>
                  <a:pt x="0" y="3821427"/>
                </a:lnTo>
                <a:lnTo>
                  <a:pt x="2547618" y="3821427"/>
                </a:lnTo>
                <a:lnTo>
                  <a:pt x="2547618" y="0"/>
                </a:lnTo>
                <a:close/>
              </a:path>
            </a:pathLst>
          </a:custGeom>
          <a:blipFill>
            <a:blip r:embed="rId4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7" name="TextBox 37"/>
          <p:cNvSpPr txBox="1"/>
          <p:nvPr/>
        </p:nvSpPr>
        <p:spPr>
          <a:xfrm>
            <a:off x="3593222" y="1356199"/>
            <a:ext cx="15193084" cy="347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Wij hebben de film al gezien.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739822" y="1426581"/>
            <a:ext cx="116013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FFFFF"/>
                </a:solidFill>
                <a:latin typeface="Cerebri Bold"/>
                <a:ea typeface="Cerebri Bold"/>
                <a:cs typeface="Cerebri Bold"/>
                <a:sym typeface="Cerebri Bold"/>
              </a:rPr>
              <a:t>4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641430" y="5947209"/>
            <a:ext cx="5346610" cy="170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hebben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152688" y="5246373"/>
            <a:ext cx="5106612" cy="347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hebben gezien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593222" y="8225541"/>
            <a:ext cx="3214700" cy="3150406"/>
          </a:xfrm>
          <a:custGeom>
            <a:avLst/>
            <a:gdLst/>
            <a:ahLst/>
            <a:cxnLst/>
            <a:rect l="l" t="t" r="r" b="b"/>
            <a:pathLst>
              <a:path w="3214700" h="3150406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-5400000">
            <a:off x="13226161" y="6226342"/>
            <a:ext cx="2691560" cy="2681466"/>
          </a:xfrm>
          <a:custGeom>
            <a:avLst/>
            <a:gdLst/>
            <a:ahLst/>
            <a:cxnLst/>
            <a:rect l="l" t="t" r="r" b="b"/>
            <a:pathLst>
              <a:path w="2691560" h="2681466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 rot="-5400000">
            <a:off x="-467986" y="532864"/>
            <a:ext cx="3443340" cy="3478121"/>
          </a:xfrm>
          <a:custGeom>
            <a:avLst/>
            <a:gdLst/>
            <a:ahLst/>
            <a:cxnLst/>
            <a:rect l="l" t="t" r="r" b="b"/>
            <a:pathLst>
              <a:path w="3443340" h="3478121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 rot="-5400000">
            <a:off x="2947567" y="5755901"/>
            <a:ext cx="2407669" cy="2281266"/>
          </a:xfrm>
          <a:custGeom>
            <a:avLst/>
            <a:gdLst/>
            <a:ahLst/>
            <a:cxnLst/>
            <a:rect l="l" t="t" r="r" b="b"/>
            <a:pathLst>
              <a:path w="2407669" h="2281266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 rot="-5400000">
            <a:off x="6622797" y="-830051"/>
            <a:ext cx="2002089" cy="2014681"/>
          </a:xfrm>
          <a:custGeom>
            <a:avLst/>
            <a:gdLst/>
            <a:ahLst/>
            <a:cxnLst/>
            <a:rect l="l" t="t" r="r" b="b"/>
            <a:pathLst>
              <a:path w="2002089" h="2014681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 rot="-5400000">
            <a:off x="9343786" y="5875259"/>
            <a:ext cx="3538439" cy="3383632"/>
          </a:xfrm>
          <a:custGeom>
            <a:avLst/>
            <a:gdLst/>
            <a:ahLst/>
            <a:cxnLst/>
            <a:rect l="l" t="t" r="r" b="b"/>
            <a:pathLst>
              <a:path w="3538439" h="3383632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 rot="-5400000">
            <a:off x="-1478279" y="7833094"/>
            <a:ext cx="4417292" cy="4524755"/>
          </a:xfrm>
          <a:custGeom>
            <a:avLst/>
            <a:gdLst/>
            <a:ahLst/>
            <a:cxnLst/>
            <a:rect l="l" t="t" r="r" b="b"/>
            <a:pathLst>
              <a:path w="4417292" h="4524755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 rot="-5400000">
            <a:off x="7232228" y="8659350"/>
            <a:ext cx="2294259" cy="2282788"/>
          </a:xfrm>
          <a:custGeom>
            <a:avLst/>
            <a:gdLst/>
            <a:ahLst/>
            <a:cxnLst/>
            <a:rect l="l" t="t" r="r" b="b"/>
            <a:pathLst>
              <a:path w="2294259" h="2282788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 rot="-5400000">
            <a:off x="14608788" y="9043254"/>
            <a:ext cx="3201587" cy="3275281"/>
          </a:xfrm>
          <a:custGeom>
            <a:avLst/>
            <a:gdLst/>
            <a:ahLst/>
            <a:cxnLst/>
            <a:rect l="l" t="t" r="r" b="b"/>
            <a:pathLst>
              <a:path w="3201587" h="3275281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 rot="-5400000">
            <a:off x="3254098" y="2271925"/>
            <a:ext cx="3164948" cy="3164948"/>
          </a:xfrm>
          <a:custGeom>
            <a:avLst/>
            <a:gdLst/>
            <a:ahLst/>
            <a:cxnLst/>
            <a:rect l="l" t="t" r="r" b="b"/>
            <a:pathLst>
              <a:path w="3164948" h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 rot="-5400000">
            <a:off x="13414187" y="-539115"/>
            <a:ext cx="2315508" cy="2350770"/>
          </a:xfrm>
          <a:custGeom>
            <a:avLst/>
            <a:gdLst/>
            <a:ahLst/>
            <a:cxnLst/>
            <a:rect l="l" t="t" r="r" b="b"/>
            <a:pathLst>
              <a:path w="2315508" h="2350770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 rot="-5400000">
            <a:off x="2931243" y="-1097766"/>
            <a:ext cx="2440316" cy="2502888"/>
          </a:xfrm>
          <a:custGeom>
            <a:avLst/>
            <a:gdLst/>
            <a:ahLst/>
            <a:cxnLst/>
            <a:rect l="l" t="t" r="r" b="b"/>
            <a:pathLst>
              <a:path w="2440316" h="2502888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/>
          <p:nvPr/>
        </p:nvSpPr>
        <p:spPr>
          <a:xfrm rot="-5400000">
            <a:off x="-41772" y="4736157"/>
            <a:ext cx="2809526" cy="2852311"/>
          </a:xfrm>
          <a:custGeom>
            <a:avLst/>
            <a:gdLst/>
            <a:ahLst/>
            <a:cxnLst/>
            <a:rect l="l" t="t" r="r" b="b"/>
            <a:pathLst>
              <a:path w="2809526" h="2852311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 rot="-5400000">
            <a:off x="6615602" y="1747197"/>
            <a:ext cx="3330454" cy="3376886"/>
          </a:xfrm>
          <a:custGeom>
            <a:avLst/>
            <a:gdLst/>
            <a:ahLst/>
            <a:cxnLst/>
            <a:rect l="l" t="t" r="r" b="b"/>
            <a:pathLst>
              <a:path w="3330454" h="3376886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 rot="-5400000">
            <a:off x="8773887" y="-2549018"/>
            <a:ext cx="4678238" cy="4963648"/>
          </a:xfrm>
          <a:custGeom>
            <a:avLst/>
            <a:gdLst/>
            <a:ahLst/>
            <a:cxnLst/>
            <a:rect l="l" t="t" r="r" b="b"/>
            <a:pathLst>
              <a:path w="4678238" h="496364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 rot="-5400000">
            <a:off x="-1834799" y="-4650254"/>
            <a:ext cx="4678238" cy="4976849"/>
          </a:xfrm>
          <a:custGeom>
            <a:avLst/>
            <a:gdLst/>
            <a:ahLst/>
            <a:cxnLst/>
            <a:rect l="l" t="t" r="r" b="b"/>
            <a:pathLst>
              <a:path w="4678238" h="4976849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 rot="-5400000">
            <a:off x="5650646" y="5250318"/>
            <a:ext cx="3174635" cy="3130984"/>
          </a:xfrm>
          <a:custGeom>
            <a:avLst/>
            <a:gdLst/>
            <a:ahLst/>
            <a:cxnLst/>
            <a:rect l="l" t="t" r="r" b="b"/>
            <a:pathLst>
              <a:path w="3174635" h="3130984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 rot="-5400000">
            <a:off x="9502945" y="9636101"/>
            <a:ext cx="4678238" cy="4473565"/>
          </a:xfrm>
          <a:custGeom>
            <a:avLst/>
            <a:gdLst/>
            <a:ahLst/>
            <a:cxnLst/>
            <a:rect l="l" t="t" r="r" b="b"/>
            <a:pathLst>
              <a:path w="4678238" h="4473565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 rot="-5400000">
            <a:off x="9911440" y="3366168"/>
            <a:ext cx="2403132" cy="2249932"/>
          </a:xfrm>
          <a:custGeom>
            <a:avLst/>
            <a:gdLst/>
            <a:ahLst/>
            <a:cxnLst/>
            <a:rect l="l" t="t" r="r" b="b"/>
            <a:pathLst>
              <a:path w="2403132" h="22499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 rot="-5400000">
            <a:off x="8634773" y="5118158"/>
            <a:ext cx="1141902" cy="1149084"/>
          </a:xfrm>
          <a:custGeom>
            <a:avLst/>
            <a:gdLst/>
            <a:ahLst/>
            <a:cxnLst/>
            <a:rect l="l" t="t" r="r" b="b"/>
            <a:pathLst>
              <a:path w="1141902" h="1149084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Freeform 22"/>
          <p:cNvSpPr/>
          <p:nvPr/>
        </p:nvSpPr>
        <p:spPr>
          <a:xfrm rot="-5400000">
            <a:off x="11811572" y="1751464"/>
            <a:ext cx="1986499" cy="1899590"/>
          </a:xfrm>
          <a:custGeom>
            <a:avLst/>
            <a:gdLst/>
            <a:ahLst/>
            <a:cxnLst/>
            <a:rect l="l" t="t" r="r" b="b"/>
            <a:pathLst>
              <a:path w="1986499" h="1899590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3" name="Freeform 23"/>
          <p:cNvSpPr/>
          <p:nvPr/>
        </p:nvSpPr>
        <p:spPr>
          <a:xfrm rot="-5400000">
            <a:off x="12300874" y="4644434"/>
            <a:ext cx="1600794" cy="1637641"/>
          </a:xfrm>
          <a:custGeom>
            <a:avLst/>
            <a:gdLst/>
            <a:ahLst/>
            <a:cxnLst/>
            <a:rect l="l" t="t" r="r" b="b"/>
            <a:pathLst>
              <a:path w="1600794" h="1637641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4" name="Freeform 24"/>
          <p:cNvSpPr/>
          <p:nvPr/>
        </p:nvSpPr>
        <p:spPr>
          <a:xfrm rot="-5400000">
            <a:off x="16099935" y="5338139"/>
            <a:ext cx="3508678" cy="3289386"/>
          </a:xfrm>
          <a:custGeom>
            <a:avLst/>
            <a:gdLst/>
            <a:ahLst/>
            <a:cxnLst/>
            <a:rect l="l" t="t" r="r" b="b"/>
            <a:pathLst>
              <a:path w="3508678" h="3289386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5" name="Freeform 25"/>
          <p:cNvSpPr/>
          <p:nvPr/>
        </p:nvSpPr>
        <p:spPr>
          <a:xfrm rot="-5400000">
            <a:off x="5108196" y="787735"/>
            <a:ext cx="1499182" cy="1469198"/>
          </a:xfrm>
          <a:custGeom>
            <a:avLst/>
            <a:gdLst/>
            <a:ahLst/>
            <a:cxnLst/>
            <a:rect l="l" t="t" r="r" b="b"/>
            <a:pathLst>
              <a:path w="1499182" h="1469198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 rot="-10800000">
            <a:off x="1929498" y="3854399"/>
            <a:ext cx="1081270" cy="1107575"/>
          </a:xfrm>
          <a:custGeom>
            <a:avLst/>
            <a:gdLst/>
            <a:ahLst/>
            <a:cxnLst/>
            <a:rect l="l" t="t" r="r" b="b"/>
            <a:pathLst>
              <a:path w="1081270" h="1107575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Freeform 27"/>
          <p:cNvSpPr/>
          <p:nvPr/>
        </p:nvSpPr>
        <p:spPr>
          <a:xfrm rot="-10800000">
            <a:off x="12524817" y="8577498"/>
            <a:ext cx="1152909" cy="1223245"/>
          </a:xfrm>
          <a:custGeom>
            <a:avLst/>
            <a:gdLst/>
            <a:ahLst/>
            <a:cxnLst/>
            <a:rect l="l" t="t" r="r" b="b"/>
            <a:pathLst>
              <a:path w="1152909" h="1223245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8" name="Freeform 28"/>
          <p:cNvSpPr/>
          <p:nvPr/>
        </p:nvSpPr>
        <p:spPr>
          <a:xfrm rot="-5400000">
            <a:off x="16096614" y="-2875443"/>
            <a:ext cx="4678238" cy="4660694"/>
          </a:xfrm>
          <a:custGeom>
            <a:avLst/>
            <a:gdLst/>
            <a:ahLst/>
            <a:cxnLst/>
            <a:rect l="l" t="t" r="r" b="b"/>
            <a:pathLst>
              <a:path w="4678238" h="4660694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9" name="Freeform 29"/>
          <p:cNvSpPr/>
          <p:nvPr/>
        </p:nvSpPr>
        <p:spPr>
          <a:xfrm rot="-5400000">
            <a:off x="14305409" y="3324320"/>
            <a:ext cx="1882507" cy="1925839"/>
          </a:xfrm>
          <a:custGeom>
            <a:avLst/>
            <a:gdLst/>
            <a:ahLst/>
            <a:cxnLst/>
            <a:rect l="l" t="t" r="r" b="b"/>
            <a:pathLst>
              <a:path w="1882507" h="1925839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0" name="Freeform 30"/>
          <p:cNvSpPr/>
          <p:nvPr/>
        </p:nvSpPr>
        <p:spPr>
          <a:xfrm rot="-5400000">
            <a:off x="15922793" y="1783904"/>
            <a:ext cx="1328991" cy="1349230"/>
          </a:xfrm>
          <a:custGeom>
            <a:avLst/>
            <a:gdLst/>
            <a:ahLst/>
            <a:cxnLst/>
            <a:rect l="l" t="t" r="r" b="b"/>
            <a:pathLst>
              <a:path w="1328991" h="1349230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1" name="Freeform 31"/>
          <p:cNvSpPr/>
          <p:nvPr/>
        </p:nvSpPr>
        <p:spPr>
          <a:xfrm rot="-5400000">
            <a:off x="18060436" y="2705644"/>
            <a:ext cx="2339119" cy="2330347"/>
          </a:xfrm>
          <a:custGeom>
            <a:avLst/>
            <a:gdLst/>
            <a:ahLst/>
            <a:cxnLst/>
            <a:rect l="l" t="t" r="r" b="b"/>
            <a:pathLst>
              <a:path w="2339119" h="2330347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2" name="Group 32"/>
          <p:cNvGrpSpPr/>
          <p:nvPr/>
        </p:nvGrpSpPr>
        <p:grpSpPr>
          <a:xfrm>
            <a:off x="1028700" y="1025474"/>
            <a:ext cx="16230600" cy="8232826"/>
            <a:chOff x="0" y="0"/>
            <a:chExt cx="5490351" cy="278493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490351" cy="2784931"/>
            </a:xfrm>
            <a:custGeom>
              <a:avLst/>
              <a:gdLst/>
              <a:ahLst/>
              <a:cxnLst/>
              <a:rect l="l" t="t" r="r" b="b"/>
              <a:pathLst>
                <a:path w="5490351" h="278493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4" name="Freeform 34"/>
          <p:cNvSpPr/>
          <p:nvPr/>
        </p:nvSpPr>
        <p:spPr>
          <a:xfrm rot="-10800000">
            <a:off x="1434131" y="1373836"/>
            <a:ext cx="1819967" cy="1783568"/>
          </a:xfrm>
          <a:custGeom>
            <a:avLst/>
            <a:gdLst/>
            <a:ahLst/>
            <a:cxnLst/>
            <a:rect l="l" t="t" r="r" b="b"/>
            <a:pathLst>
              <a:path w="1819967" h="1783568">
                <a:moveTo>
                  <a:pt x="0" y="0"/>
                </a:moveTo>
                <a:lnTo>
                  <a:pt x="1819967" y="0"/>
                </a:lnTo>
                <a:lnTo>
                  <a:pt x="1819967" y="1783568"/>
                </a:lnTo>
                <a:lnTo>
                  <a:pt x="0" y="1783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5" name="Freeform 35"/>
          <p:cNvSpPr/>
          <p:nvPr/>
        </p:nvSpPr>
        <p:spPr>
          <a:xfrm>
            <a:off x="1140688" y="5463254"/>
            <a:ext cx="3350684" cy="2832851"/>
          </a:xfrm>
          <a:custGeom>
            <a:avLst/>
            <a:gdLst/>
            <a:ahLst/>
            <a:cxnLst/>
            <a:rect l="l" t="t" r="r" b="b"/>
            <a:pathLst>
              <a:path w="3350684" h="2832851">
                <a:moveTo>
                  <a:pt x="0" y="0"/>
                </a:moveTo>
                <a:lnTo>
                  <a:pt x="3350684" y="0"/>
                </a:lnTo>
                <a:lnTo>
                  <a:pt x="3350684" y="2832852"/>
                </a:lnTo>
                <a:lnTo>
                  <a:pt x="0" y="2832852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6" name="Freeform 36"/>
          <p:cNvSpPr/>
          <p:nvPr/>
        </p:nvSpPr>
        <p:spPr>
          <a:xfrm flipH="1">
            <a:off x="9270181" y="5367694"/>
            <a:ext cx="2547618" cy="3821427"/>
          </a:xfrm>
          <a:custGeom>
            <a:avLst/>
            <a:gdLst/>
            <a:ahLst/>
            <a:cxnLst/>
            <a:rect l="l" t="t" r="r" b="b"/>
            <a:pathLst>
              <a:path w="2547618" h="3821427">
                <a:moveTo>
                  <a:pt x="2547618" y="0"/>
                </a:moveTo>
                <a:lnTo>
                  <a:pt x="0" y="0"/>
                </a:lnTo>
                <a:lnTo>
                  <a:pt x="0" y="3821427"/>
                </a:lnTo>
                <a:lnTo>
                  <a:pt x="2547618" y="3821427"/>
                </a:lnTo>
                <a:lnTo>
                  <a:pt x="2547618" y="0"/>
                </a:lnTo>
                <a:close/>
              </a:path>
            </a:pathLst>
          </a:custGeom>
          <a:blipFill>
            <a:blip r:embed="rId4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7" name="TextBox 37"/>
          <p:cNvSpPr txBox="1"/>
          <p:nvPr/>
        </p:nvSpPr>
        <p:spPr>
          <a:xfrm>
            <a:off x="3593222" y="1059232"/>
            <a:ext cx="13666078" cy="347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De kinderen willen buiten spelen.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739822" y="1426581"/>
            <a:ext cx="116013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FFFFF"/>
                </a:solidFill>
                <a:latin typeface="Cerebri Bold"/>
                <a:ea typeface="Cerebri Bold"/>
                <a:cs typeface="Cerebri Bold"/>
                <a:sym typeface="Cerebri Bold"/>
              </a:rPr>
              <a:t>5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641430" y="5061384"/>
            <a:ext cx="5346610" cy="347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willen spelen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390372" y="5177194"/>
            <a:ext cx="4868928" cy="347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buiten spelen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593222" y="8225541"/>
            <a:ext cx="3214700" cy="3150406"/>
          </a:xfrm>
          <a:custGeom>
            <a:avLst/>
            <a:gdLst/>
            <a:ahLst/>
            <a:cxnLst/>
            <a:rect l="l" t="t" r="r" b="b"/>
            <a:pathLst>
              <a:path w="3214700" h="3150406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-5400000">
            <a:off x="13226161" y="6226342"/>
            <a:ext cx="2691560" cy="2681466"/>
          </a:xfrm>
          <a:custGeom>
            <a:avLst/>
            <a:gdLst/>
            <a:ahLst/>
            <a:cxnLst/>
            <a:rect l="l" t="t" r="r" b="b"/>
            <a:pathLst>
              <a:path w="2691560" h="2681466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 rot="-5400000">
            <a:off x="-467986" y="532864"/>
            <a:ext cx="3443340" cy="3478121"/>
          </a:xfrm>
          <a:custGeom>
            <a:avLst/>
            <a:gdLst/>
            <a:ahLst/>
            <a:cxnLst/>
            <a:rect l="l" t="t" r="r" b="b"/>
            <a:pathLst>
              <a:path w="3443340" h="3478121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 rot="-5400000">
            <a:off x="2947567" y="5755901"/>
            <a:ext cx="2407669" cy="2281266"/>
          </a:xfrm>
          <a:custGeom>
            <a:avLst/>
            <a:gdLst/>
            <a:ahLst/>
            <a:cxnLst/>
            <a:rect l="l" t="t" r="r" b="b"/>
            <a:pathLst>
              <a:path w="2407669" h="2281266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 rot="-5400000">
            <a:off x="6622797" y="-830051"/>
            <a:ext cx="2002089" cy="2014681"/>
          </a:xfrm>
          <a:custGeom>
            <a:avLst/>
            <a:gdLst/>
            <a:ahLst/>
            <a:cxnLst/>
            <a:rect l="l" t="t" r="r" b="b"/>
            <a:pathLst>
              <a:path w="2002089" h="2014681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 rot="-5400000">
            <a:off x="9343786" y="5875259"/>
            <a:ext cx="3538439" cy="3383632"/>
          </a:xfrm>
          <a:custGeom>
            <a:avLst/>
            <a:gdLst/>
            <a:ahLst/>
            <a:cxnLst/>
            <a:rect l="l" t="t" r="r" b="b"/>
            <a:pathLst>
              <a:path w="3538439" h="3383632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 rot="-5400000">
            <a:off x="-1478279" y="7833094"/>
            <a:ext cx="4417292" cy="4524755"/>
          </a:xfrm>
          <a:custGeom>
            <a:avLst/>
            <a:gdLst/>
            <a:ahLst/>
            <a:cxnLst/>
            <a:rect l="l" t="t" r="r" b="b"/>
            <a:pathLst>
              <a:path w="4417292" h="4524755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 rot="-5400000">
            <a:off x="7232228" y="8659350"/>
            <a:ext cx="2294259" cy="2282788"/>
          </a:xfrm>
          <a:custGeom>
            <a:avLst/>
            <a:gdLst/>
            <a:ahLst/>
            <a:cxnLst/>
            <a:rect l="l" t="t" r="r" b="b"/>
            <a:pathLst>
              <a:path w="2294259" h="2282788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 rot="-5400000">
            <a:off x="14608788" y="9043254"/>
            <a:ext cx="3201587" cy="3275281"/>
          </a:xfrm>
          <a:custGeom>
            <a:avLst/>
            <a:gdLst/>
            <a:ahLst/>
            <a:cxnLst/>
            <a:rect l="l" t="t" r="r" b="b"/>
            <a:pathLst>
              <a:path w="3201587" h="3275281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 rot="-5400000">
            <a:off x="3254098" y="2271925"/>
            <a:ext cx="3164948" cy="3164948"/>
          </a:xfrm>
          <a:custGeom>
            <a:avLst/>
            <a:gdLst/>
            <a:ahLst/>
            <a:cxnLst/>
            <a:rect l="l" t="t" r="r" b="b"/>
            <a:pathLst>
              <a:path w="3164948" h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 rot="-5400000">
            <a:off x="13414187" y="-539115"/>
            <a:ext cx="2315508" cy="2350770"/>
          </a:xfrm>
          <a:custGeom>
            <a:avLst/>
            <a:gdLst/>
            <a:ahLst/>
            <a:cxnLst/>
            <a:rect l="l" t="t" r="r" b="b"/>
            <a:pathLst>
              <a:path w="2315508" h="2350770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 rot="-5400000">
            <a:off x="2931243" y="-1097766"/>
            <a:ext cx="2440316" cy="2502888"/>
          </a:xfrm>
          <a:custGeom>
            <a:avLst/>
            <a:gdLst/>
            <a:ahLst/>
            <a:cxnLst/>
            <a:rect l="l" t="t" r="r" b="b"/>
            <a:pathLst>
              <a:path w="2440316" h="2502888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/>
          <p:nvPr/>
        </p:nvSpPr>
        <p:spPr>
          <a:xfrm rot="-5400000">
            <a:off x="-41772" y="4736157"/>
            <a:ext cx="2809526" cy="2852311"/>
          </a:xfrm>
          <a:custGeom>
            <a:avLst/>
            <a:gdLst/>
            <a:ahLst/>
            <a:cxnLst/>
            <a:rect l="l" t="t" r="r" b="b"/>
            <a:pathLst>
              <a:path w="2809526" h="2852311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 rot="-5400000">
            <a:off x="6615602" y="1747197"/>
            <a:ext cx="3330454" cy="3376886"/>
          </a:xfrm>
          <a:custGeom>
            <a:avLst/>
            <a:gdLst/>
            <a:ahLst/>
            <a:cxnLst/>
            <a:rect l="l" t="t" r="r" b="b"/>
            <a:pathLst>
              <a:path w="3330454" h="3376886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 rot="-5400000">
            <a:off x="8773887" y="-2549018"/>
            <a:ext cx="4678238" cy="4963648"/>
          </a:xfrm>
          <a:custGeom>
            <a:avLst/>
            <a:gdLst/>
            <a:ahLst/>
            <a:cxnLst/>
            <a:rect l="l" t="t" r="r" b="b"/>
            <a:pathLst>
              <a:path w="4678238" h="496364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 rot="-5400000">
            <a:off x="-1834799" y="-4650254"/>
            <a:ext cx="4678238" cy="4976849"/>
          </a:xfrm>
          <a:custGeom>
            <a:avLst/>
            <a:gdLst/>
            <a:ahLst/>
            <a:cxnLst/>
            <a:rect l="l" t="t" r="r" b="b"/>
            <a:pathLst>
              <a:path w="4678238" h="4976849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 rot="-5400000">
            <a:off x="5650646" y="5250318"/>
            <a:ext cx="3174635" cy="3130984"/>
          </a:xfrm>
          <a:custGeom>
            <a:avLst/>
            <a:gdLst/>
            <a:ahLst/>
            <a:cxnLst/>
            <a:rect l="l" t="t" r="r" b="b"/>
            <a:pathLst>
              <a:path w="3174635" h="3130984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 rot="-5400000">
            <a:off x="9502945" y="9636101"/>
            <a:ext cx="4678238" cy="4473565"/>
          </a:xfrm>
          <a:custGeom>
            <a:avLst/>
            <a:gdLst/>
            <a:ahLst/>
            <a:cxnLst/>
            <a:rect l="l" t="t" r="r" b="b"/>
            <a:pathLst>
              <a:path w="4678238" h="4473565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 rot="-5400000">
            <a:off x="9911440" y="3366168"/>
            <a:ext cx="2403132" cy="2249932"/>
          </a:xfrm>
          <a:custGeom>
            <a:avLst/>
            <a:gdLst/>
            <a:ahLst/>
            <a:cxnLst/>
            <a:rect l="l" t="t" r="r" b="b"/>
            <a:pathLst>
              <a:path w="2403132" h="22499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 rot="-5400000">
            <a:off x="8634773" y="5118158"/>
            <a:ext cx="1141902" cy="1149084"/>
          </a:xfrm>
          <a:custGeom>
            <a:avLst/>
            <a:gdLst/>
            <a:ahLst/>
            <a:cxnLst/>
            <a:rect l="l" t="t" r="r" b="b"/>
            <a:pathLst>
              <a:path w="1141902" h="1149084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Freeform 22"/>
          <p:cNvSpPr/>
          <p:nvPr/>
        </p:nvSpPr>
        <p:spPr>
          <a:xfrm rot="-5400000">
            <a:off x="11811572" y="1751464"/>
            <a:ext cx="1986499" cy="1899590"/>
          </a:xfrm>
          <a:custGeom>
            <a:avLst/>
            <a:gdLst/>
            <a:ahLst/>
            <a:cxnLst/>
            <a:rect l="l" t="t" r="r" b="b"/>
            <a:pathLst>
              <a:path w="1986499" h="1899590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3" name="Freeform 23"/>
          <p:cNvSpPr/>
          <p:nvPr/>
        </p:nvSpPr>
        <p:spPr>
          <a:xfrm rot="-5400000">
            <a:off x="12300874" y="4644434"/>
            <a:ext cx="1600794" cy="1637641"/>
          </a:xfrm>
          <a:custGeom>
            <a:avLst/>
            <a:gdLst/>
            <a:ahLst/>
            <a:cxnLst/>
            <a:rect l="l" t="t" r="r" b="b"/>
            <a:pathLst>
              <a:path w="1600794" h="1637641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4" name="Freeform 24"/>
          <p:cNvSpPr/>
          <p:nvPr/>
        </p:nvSpPr>
        <p:spPr>
          <a:xfrm rot="-5400000">
            <a:off x="16099935" y="5338139"/>
            <a:ext cx="3508678" cy="3289386"/>
          </a:xfrm>
          <a:custGeom>
            <a:avLst/>
            <a:gdLst/>
            <a:ahLst/>
            <a:cxnLst/>
            <a:rect l="l" t="t" r="r" b="b"/>
            <a:pathLst>
              <a:path w="3508678" h="3289386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5" name="Freeform 25"/>
          <p:cNvSpPr/>
          <p:nvPr/>
        </p:nvSpPr>
        <p:spPr>
          <a:xfrm rot="-5400000">
            <a:off x="5108196" y="787735"/>
            <a:ext cx="1499182" cy="1469198"/>
          </a:xfrm>
          <a:custGeom>
            <a:avLst/>
            <a:gdLst/>
            <a:ahLst/>
            <a:cxnLst/>
            <a:rect l="l" t="t" r="r" b="b"/>
            <a:pathLst>
              <a:path w="1499182" h="1469198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 rot="-10800000">
            <a:off x="1929498" y="3854399"/>
            <a:ext cx="1081270" cy="1107575"/>
          </a:xfrm>
          <a:custGeom>
            <a:avLst/>
            <a:gdLst/>
            <a:ahLst/>
            <a:cxnLst/>
            <a:rect l="l" t="t" r="r" b="b"/>
            <a:pathLst>
              <a:path w="1081270" h="1107575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Freeform 27"/>
          <p:cNvSpPr/>
          <p:nvPr/>
        </p:nvSpPr>
        <p:spPr>
          <a:xfrm rot="-10800000">
            <a:off x="12524817" y="8577498"/>
            <a:ext cx="1152909" cy="1223245"/>
          </a:xfrm>
          <a:custGeom>
            <a:avLst/>
            <a:gdLst/>
            <a:ahLst/>
            <a:cxnLst/>
            <a:rect l="l" t="t" r="r" b="b"/>
            <a:pathLst>
              <a:path w="1152909" h="1223245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8" name="Freeform 28"/>
          <p:cNvSpPr/>
          <p:nvPr/>
        </p:nvSpPr>
        <p:spPr>
          <a:xfrm rot="-5400000">
            <a:off x="16096614" y="-2875443"/>
            <a:ext cx="4678238" cy="4660694"/>
          </a:xfrm>
          <a:custGeom>
            <a:avLst/>
            <a:gdLst/>
            <a:ahLst/>
            <a:cxnLst/>
            <a:rect l="l" t="t" r="r" b="b"/>
            <a:pathLst>
              <a:path w="4678238" h="4660694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9" name="Freeform 29"/>
          <p:cNvSpPr/>
          <p:nvPr/>
        </p:nvSpPr>
        <p:spPr>
          <a:xfrm rot="-5400000">
            <a:off x="14305409" y="3324320"/>
            <a:ext cx="1882507" cy="1925839"/>
          </a:xfrm>
          <a:custGeom>
            <a:avLst/>
            <a:gdLst/>
            <a:ahLst/>
            <a:cxnLst/>
            <a:rect l="l" t="t" r="r" b="b"/>
            <a:pathLst>
              <a:path w="1882507" h="1925839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0" name="Freeform 30"/>
          <p:cNvSpPr/>
          <p:nvPr/>
        </p:nvSpPr>
        <p:spPr>
          <a:xfrm rot="-5400000">
            <a:off x="15922793" y="1783904"/>
            <a:ext cx="1328991" cy="1349230"/>
          </a:xfrm>
          <a:custGeom>
            <a:avLst/>
            <a:gdLst/>
            <a:ahLst/>
            <a:cxnLst/>
            <a:rect l="l" t="t" r="r" b="b"/>
            <a:pathLst>
              <a:path w="1328991" h="1349230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1" name="Freeform 31"/>
          <p:cNvSpPr/>
          <p:nvPr/>
        </p:nvSpPr>
        <p:spPr>
          <a:xfrm rot="-5400000">
            <a:off x="18060436" y="2705644"/>
            <a:ext cx="2339119" cy="2330347"/>
          </a:xfrm>
          <a:custGeom>
            <a:avLst/>
            <a:gdLst/>
            <a:ahLst/>
            <a:cxnLst/>
            <a:rect l="l" t="t" r="r" b="b"/>
            <a:pathLst>
              <a:path w="2339119" h="2330347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2" name="Group 32"/>
          <p:cNvGrpSpPr/>
          <p:nvPr/>
        </p:nvGrpSpPr>
        <p:grpSpPr>
          <a:xfrm>
            <a:off x="1028700" y="1025474"/>
            <a:ext cx="16230600" cy="8232826"/>
            <a:chOff x="0" y="0"/>
            <a:chExt cx="5490351" cy="278493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490351" cy="2784931"/>
            </a:xfrm>
            <a:custGeom>
              <a:avLst/>
              <a:gdLst/>
              <a:ahLst/>
              <a:cxnLst/>
              <a:rect l="l" t="t" r="r" b="b"/>
              <a:pathLst>
                <a:path w="5490351" h="278493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362991" y="3658402"/>
            <a:ext cx="15730883" cy="4485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60"/>
              </a:lnSpc>
            </a:pPr>
            <a:r>
              <a:rPr lang="en-US" sz="64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Je ziet straks weer een zin staan.</a:t>
            </a:r>
          </a:p>
          <a:p>
            <a:pPr algn="l">
              <a:lnSpc>
                <a:spcPts val="8960"/>
              </a:lnSpc>
            </a:pPr>
            <a:r>
              <a:rPr lang="en-US" sz="64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Bedenk wat het werkwoordelijk gezegde is van de zin.</a:t>
            </a:r>
          </a:p>
          <a:p>
            <a:pPr algn="l">
              <a:lnSpc>
                <a:spcPts val="8960"/>
              </a:lnSpc>
            </a:pPr>
            <a:r>
              <a:rPr lang="en-US" sz="64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Schrijf het antwoord op je wisbordje.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62991" y="1264418"/>
            <a:ext cx="10330111" cy="171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  <a:spcBef>
                <a:spcPct val="0"/>
              </a:spcBef>
            </a:pPr>
            <a:r>
              <a:rPr lang="en-US" sz="10000" spc="2170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UITLEG - DEEL 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593222" y="8225541"/>
            <a:ext cx="3214700" cy="3150406"/>
          </a:xfrm>
          <a:custGeom>
            <a:avLst/>
            <a:gdLst/>
            <a:ahLst/>
            <a:cxnLst/>
            <a:rect l="l" t="t" r="r" b="b"/>
            <a:pathLst>
              <a:path w="3214700" h="3150406">
                <a:moveTo>
                  <a:pt x="0" y="0"/>
                </a:moveTo>
                <a:lnTo>
                  <a:pt x="3214699" y="0"/>
                </a:lnTo>
                <a:lnTo>
                  <a:pt x="3214699" y="3150405"/>
                </a:lnTo>
                <a:lnTo>
                  <a:pt x="0" y="315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 rot="-5400000">
            <a:off x="13226161" y="6226342"/>
            <a:ext cx="2691560" cy="2681466"/>
          </a:xfrm>
          <a:custGeom>
            <a:avLst/>
            <a:gdLst/>
            <a:ahLst/>
            <a:cxnLst/>
            <a:rect l="l" t="t" r="r" b="b"/>
            <a:pathLst>
              <a:path w="2691560" h="2681466">
                <a:moveTo>
                  <a:pt x="0" y="0"/>
                </a:moveTo>
                <a:lnTo>
                  <a:pt x="2691560" y="0"/>
                </a:lnTo>
                <a:lnTo>
                  <a:pt x="2691560" y="2681467"/>
                </a:lnTo>
                <a:lnTo>
                  <a:pt x="0" y="26814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 rot="-5400000">
            <a:off x="-467986" y="532864"/>
            <a:ext cx="3443340" cy="3478121"/>
          </a:xfrm>
          <a:custGeom>
            <a:avLst/>
            <a:gdLst/>
            <a:ahLst/>
            <a:cxnLst/>
            <a:rect l="l" t="t" r="r" b="b"/>
            <a:pathLst>
              <a:path w="3443340" h="3478121">
                <a:moveTo>
                  <a:pt x="0" y="0"/>
                </a:moveTo>
                <a:lnTo>
                  <a:pt x="3443340" y="0"/>
                </a:lnTo>
                <a:lnTo>
                  <a:pt x="3443340" y="3478121"/>
                </a:lnTo>
                <a:lnTo>
                  <a:pt x="0" y="34781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 rot="-5400000">
            <a:off x="2947567" y="5755901"/>
            <a:ext cx="2407669" cy="2281266"/>
          </a:xfrm>
          <a:custGeom>
            <a:avLst/>
            <a:gdLst/>
            <a:ahLst/>
            <a:cxnLst/>
            <a:rect l="l" t="t" r="r" b="b"/>
            <a:pathLst>
              <a:path w="2407669" h="2281266">
                <a:moveTo>
                  <a:pt x="0" y="0"/>
                </a:moveTo>
                <a:lnTo>
                  <a:pt x="2407668" y="0"/>
                </a:lnTo>
                <a:lnTo>
                  <a:pt x="2407668" y="2281266"/>
                </a:lnTo>
                <a:lnTo>
                  <a:pt x="0" y="22812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 rot="-5400000">
            <a:off x="6622797" y="-830051"/>
            <a:ext cx="2002089" cy="2014681"/>
          </a:xfrm>
          <a:custGeom>
            <a:avLst/>
            <a:gdLst/>
            <a:ahLst/>
            <a:cxnLst/>
            <a:rect l="l" t="t" r="r" b="b"/>
            <a:pathLst>
              <a:path w="2002089" h="2014681">
                <a:moveTo>
                  <a:pt x="0" y="0"/>
                </a:moveTo>
                <a:lnTo>
                  <a:pt x="2002089" y="0"/>
                </a:lnTo>
                <a:lnTo>
                  <a:pt x="2002089" y="2014681"/>
                </a:lnTo>
                <a:lnTo>
                  <a:pt x="0" y="20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Freeform 7"/>
          <p:cNvSpPr/>
          <p:nvPr/>
        </p:nvSpPr>
        <p:spPr>
          <a:xfrm rot="-5400000">
            <a:off x="9343786" y="5875259"/>
            <a:ext cx="3538439" cy="3383632"/>
          </a:xfrm>
          <a:custGeom>
            <a:avLst/>
            <a:gdLst/>
            <a:ahLst/>
            <a:cxnLst/>
            <a:rect l="l" t="t" r="r" b="b"/>
            <a:pathLst>
              <a:path w="3538439" h="3383632">
                <a:moveTo>
                  <a:pt x="0" y="0"/>
                </a:moveTo>
                <a:lnTo>
                  <a:pt x="3538439" y="0"/>
                </a:lnTo>
                <a:lnTo>
                  <a:pt x="3538439" y="3383632"/>
                </a:lnTo>
                <a:lnTo>
                  <a:pt x="0" y="3383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Freeform 8"/>
          <p:cNvSpPr/>
          <p:nvPr/>
        </p:nvSpPr>
        <p:spPr>
          <a:xfrm rot="-5400000">
            <a:off x="-1478279" y="7833094"/>
            <a:ext cx="4417292" cy="4524755"/>
          </a:xfrm>
          <a:custGeom>
            <a:avLst/>
            <a:gdLst/>
            <a:ahLst/>
            <a:cxnLst/>
            <a:rect l="l" t="t" r="r" b="b"/>
            <a:pathLst>
              <a:path w="4417292" h="4524755">
                <a:moveTo>
                  <a:pt x="0" y="0"/>
                </a:moveTo>
                <a:lnTo>
                  <a:pt x="4417292" y="0"/>
                </a:lnTo>
                <a:lnTo>
                  <a:pt x="4417292" y="4524755"/>
                </a:lnTo>
                <a:lnTo>
                  <a:pt x="0" y="45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 rot="-5400000">
            <a:off x="7232228" y="8659350"/>
            <a:ext cx="2294259" cy="2282788"/>
          </a:xfrm>
          <a:custGeom>
            <a:avLst/>
            <a:gdLst/>
            <a:ahLst/>
            <a:cxnLst/>
            <a:rect l="l" t="t" r="r" b="b"/>
            <a:pathLst>
              <a:path w="2294259" h="2282788">
                <a:moveTo>
                  <a:pt x="0" y="0"/>
                </a:moveTo>
                <a:lnTo>
                  <a:pt x="2294260" y="0"/>
                </a:lnTo>
                <a:lnTo>
                  <a:pt x="2294260" y="2282787"/>
                </a:lnTo>
                <a:lnTo>
                  <a:pt x="0" y="228278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0"/>
          <p:cNvSpPr/>
          <p:nvPr/>
        </p:nvSpPr>
        <p:spPr>
          <a:xfrm rot="-5400000">
            <a:off x="14608788" y="9043254"/>
            <a:ext cx="3201587" cy="3275281"/>
          </a:xfrm>
          <a:custGeom>
            <a:avLst/>
            <a:gdLst/>
            <a:ahLst/>
            <a:cxnLst/>
            <a:rect l="l" t="t" r="r" b="b"/>
            <a:pathLst>
              <a:path w="3201587" h="3275281">
                <a:moveTo>
                  <a:pt x="0" y="0"/>
                </a:moveTo>
                <a:lnTo>
                  <a:pt x="3201587" y="0"/>
                </a:lnTo>
                <a:lnTo>
                  <a:pt x="3201587" y="3275281"/>
                </a:lnTo>
                <a:lnTo>
                  <a:pt x="0" y="327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1" name="Freeform 11"/>
          <p:cNvSpPr/>
          <p:nvPr/>
        </p:nvSpPr>
        <p:spPr>
          <a:xfrm rot="-5400000">
            <a:off x="3254098" y="2271925"/>
            <a:ext cx="3164948" cy="3164948"/>
          </a:xfrm>
          <a:custGeom>
            <a:avLst/>
            <a:gdLst/>
            <a:ahLst/>
            <a:cxnLst/>
            <a:rect l="l" t="t" r="r" b="b"/>
            <a:pathLst>
              <a:path w="3164948" h="3164948">
                <a:moveTo>
                  <a:pt x="0" y="0"/>
                </a:moveTo>
                <a:lnTo>
                  <a:pt x="3164948" y="0"/>
                </a:lnTo>
                <a:lnTo>
                  <a:pt x="3164948" y="3164948"/>
                </a:lnTo>
                <a:lnTo>
                  <a:pt x="0" y="31649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/>
          <p:cNvSpPr/>
          <p:nvPr/>
        </p:nvSpPr>
        <p:spPr>
          <a:xfrm rot="-5400000">
            <a:off x="13414187" y="-539115"/>
            <a:ext cx="2315508" cy="2350770"/>
          </a:xfrm>
          <a:custGeom>
            <a:avLst/>
            <a:gdLst/>
            <a:ahLst/>
            <a:cxnLst/>
            <a:rect l="l" t="t" r="r" b="b"/>
            <a:pathLst>
              <a:path w="2315508" h="2350770">
                <a:moveTo>
                  <a:pt x="0" y="0"/>
                </a:moveTo>
                <a:lnTo>
                  <a:pt x="2315508" y="0"/>
                </a:lnTo>
                <a:lnTo>
                  <a:pt x="2315508" y="2350769"/>
                </a:lnTo>
                <a:lnTo>
                  <a:pt x="0" y="23507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Freeform 13"/>
          <p:cNvSpPr/>
          <p:nvPr/>
        </p:nvSpPr>
        <p:spPr>
          <a:xfrm rot="-5400000">
            <a:off x="2931243" y="-1097766"/>
            <a:ext cx="2440316" cy="2502888"/>
          </a:xfrm>
          <a:custGeom>
            <a:avLst/>
            <a:gdLst/>
            <a:ahLst/>
            <a:cxnLst/>
            <a:rect l="l" t="t" r="r" b="b"/>
            <a:pathLst>
              <a:path w="2440316" h="2502888">
                <a:moveTo>
                  <a:pt x="0" y="0"/>
                </a:moveTo>
                <a:lnTo>
                  <a:pt x="2440316" y="0"/>
                </a:lnTo>
                <a:lnTo>
                  <a:pt x="2440316" y="2502888"/>
                </a:lnTo>
                <a:lnTo>
                  <a:pt x="0" y="250288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4" name="Freeform 14"/>
          <p:cNvSpPr/>
          <p:nvPr/>
        </p:nvSpPr>
        <p:spPr>
          <a:xfrm rot="-5400000">
            <a:off x="-41772" y="4736157"/>
            <a:ext cx="2809526" cy="2852311"/>
          </a:xfrm>
          <a:custGeom>
            <a:avLst/>
            <a:gdLst/>
            <a:ahLst/>
            <a:cxnLst/>
            <a:rect l="l" t="t" r="r" b="b"/>
            <a:pathLst>
              <a:path w="2809526" h="2852311">
                <a:moveTo>
                  <a:pt x="0" y="0"/>
                </a:moveTo>
                <a:lnTo>
                  <a:pt x="2809526" y="0"/>
                </a:lnTo>
                <a:lnTo>
                  <a:pt x="2809526" y="2852311"/>
                </a:lnTo>
                <a:lnTo>
                  <a:pt x="0" y="285231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 rot="-5400000">
            <a:off x="6615602" y="1747197"/>
            <a:ext cx="3330454" cy="3376886"/>
          </a:xfrm>
          <a:custGeom>
            <a:avLst/>
            <a:gdLst/>
            <a:ahLst/>
            <a:cxnLst/>
            <a:rect l="l" t="t" r="r" b="b"/>
            <a:pathLst>
              <a:path w="3330454" h="3376886">
                <a:moveTo>
                  <a:pt x="0" y="0"/>
                </a:moveTo>
                <a:lnTo>
                  <a:pt x="3330454" y="0"/>
                </a:lnTo>
                <a:lnTo>
                  <a:pt x="3330454" y="3376886"/>
                </a:lnTo>
                <a:lnTo>
                  <a:pt x="0" y="337688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 rot="-5400000">
            <a:off x="8773887" y="-2549018"/>
            <a:ext cx="4678238" cy="4963648"/>
          </a:xfrm>
          <a:custGeom>
            <a:avLst/>
            <a:gdLst/>
            <a:ahLst/>
            <a:cxnLst/>
            <a:rect l="l" t="t" r="r" b="b"/>
            <a:pathLst>
              <a:path w="4678238" h="4963648">
                <a:moveTo>
                  <a:pt x="0" y="0"/>
                </a:moveTo>
                <a:lnTo>
                  <a:pt x="4678237" y="0"/>
                </a:lnTo>
                <a:lnTo>
                  <a:pt x="4678237" y="4963648"/>
                </a:lnTo>
                <a:lnTo>
                  <a:pt x="0" y="49636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 rot="-5400000">
            <a:off x="-1834799" y="-4650254"/>
            <a:ext cx="4678238" cy="4976849"/>
          </a:xfrm>
          <a:custGeom>
            <a:avLst/>
            <a:gdLst/>
            <a:ahLst/>
            <a:cxnLst/>
            <a:rect l="l" t="t" r="r" b="b"/>
            <a:pathLst>
              <a:path w="4678238" h="4976849">
                <a:moveTo>
                  <a:pt x="0" y="0"/>
                </a:moveTo>
                <a:lnTo>
                  <a:pt x="4678238" y="0"/>
                </a:lnTo>
                <a:lnTo>
                  <a:pt x="4678238" y="4976849"/>
                </a:lnTo>
                <a:lnTo>
                  <a:pt x="0" y="497684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 rot="-5400000">
            <a:off x="5650646" y="5250318"/>
            <a:ext cx="3174635" cy="3130984"/>
          </a:xfrm>
          <a:custGeom>
            <a:avLst/>
            <a:gdLst/>
            <a:ahLst/>
            <a:cxnLst/>
            <a:rect l="l" t="t" r="r" b="b"/>
            <a:pathLst>
              <a:path w="3174635" h="3130984">
                <a:moveTo>
                  <a:pt x="0" y="0"/>
                </a:moveTo>
                <a:lnTo>
                  <a:pt x="3174636" y="0"/>
                </a:lnTo>
                <a:lnTo>
                  <a:pt x="3174636" y="3130984"/>
                </a:lnTo>
                <a:lnTo>
                  <a:pt x="0" y="313098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 rot="-5400000">
            <a:off x="9502945" y="9636101"/>
            <a:ext cx="4678238" cy="4473565"/>
          </a:xfrm>
          <a:custGeom>
            <a:avLst/>
            <a:gdLst/>
            <a:ahLst/>
            <a:cxnLst/>
            <a:rect l="l" t="t" r="r" b="b"/>
            <a:pathLst>
              <a:path w="4678238" h="4473565">
                <a:moveTo>
                  <a:pt x="0" y="0"/>
                </a:moveTo>
                <a:lnTo>
                  <a:pt x="4678238" y="0"/>
                </a:lnTo>
                <a:lnTo>
                  <a:pt x="4678238" y="4473565"/>
                </a:lnTo>
                <a:lnTo>
                  <a:pt x="0" y="447356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 rot="-5400000">
            <a:off x="9911440" y="3366168"/>
            <a:ext cx="2403132" cy="2249932"/>
          </a:xfrm>
          <a:custGeom>
            <a:avLst/>
            <a:gdLst/>
            <a:ahLst/>
            <a:cxnLst/>
            <a:rect l="l" t="t" r="r" b="b"/>
            <a:pathLst>
              <a:path w="2403132" h="2249932">
                <a:moveTo>
                  <a:pt x="0" y="0"/>
                </a:moveTo>
                <a:lnTo>
                  <a:pt x="2403131" y="0"/>
                </a:lnTo>
                <a:lnTo>
                  <a:pt x="2403131" y="2249932"/>
                </a:lnTo>
                <a:lnTo>
                  <a:pt x="0" y="2249932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 rot="-5400000">
            <a:off x="8634773" y="5118158"/>
            <a:ext cx="1141902" cy="1149084"/>
          </a:xfrm>
          <a:custGeom>
            <a:avLst/>
            <a:gdLst/>
            <a:ahLst/>
            <a:cxnLst/>
            <a:rect l="l" t="t" r="r" b="b"/>
            <a:pathLst>
              <a:path w="1141902" h="1149084">
                <a:moveTo>
                  <a:pt x="0" y="0"/>
                </a:moveTo>
                <a:lnTo>
                  <a:pt x="1141902" y="0"/>
                </a:lnTo>
                <a:lnTo>
                  <a:pt x="1141902" y="1149084"/>
                </a:lnTo>
                <a:lnTo>
                  <a:pt x="0" y="114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Freeform 22"/>
          <p:cNvSpPr/>
          <p:nvPr/>
        </p:nvSpPr>
        <p:spPr>
          <a:xfrm rot="-5400000">
            <a:off x="11811572" y="1751464"/>
            <a:ext cx="1986499" cy="1899590"/>
          </a:xfrm>
          <a:custGeom>
            <a:avLst/>
            <a:gdLst/>
            <a:ahLst/>
            <a:cxnLst/>
            <a:rect l="l" t="t" r="r" b="b"/>
            <a:pathLst>
              <a:path w="1986499" h="1899590">
                <a:moveTo>
                  <a:pt x="0" y="0"/>
                </a:moveTo>
                <a:lnTo>
                  <a:pt x="1986499" y="0"/>
                </a:lnTo>
                <a:lnTo>
                  <a:pt x="1986499" y="1899589"/>
                </a:lnTo>
                <a:lnTo>
                  <a:pt x="0" y="1899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3" name="Freeform 23"/>
          <p:cNvSpPr/>
          <p:nvPr/>
        </p:nvSpPr>
        <p:spPr>
          <a:xfrm rot="-5400000">
            <a:off x="12300874" y="4644434"/>
            <a:ext cx="1600794" cy="1637641"/>
          </a:xfrm>
          <a:custGeom>
            <a:avLst/>
            <a:gdLst/>
            <a:ahLst/>
            <a:cxnLst/>
            <a:rect l="l" t="t" r="r" b="b"/>
            <a:pathLst>
              <a:path w="1600794" h="1637641">
                <a:moveTo>
                  <a:pt x="0" y="0"/>
                </a:moveTo>
                <a:lnTo>
                  <a:pt x="1600794" y="0"/>
                </a:lnTo>
                <a:lnTo>
                  <a:pt x="1600794" y="1637640"/>
                </a:lnTo>
                <a:lnTo>
                  <a:pt x="0" y="1637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4" name="Freeform 24"/>
          <p:cNvSpPr/>
          <p:nvPr/>
        </p:nvSpPr>
        <p:spPr>
          <a:xfrm rot="-5400000">
            <a:off x="16099935" y="5338139"/>
            <a:ext cx="3508678" cy="3289386"/>
          </a:xfrm>
          <a:custGeom>
            <a:avLst/>
            <a:gdLst/>
            <a:ahLst/>
            <a:cxnLst/>
            <a:rect l="l" t="t" r="r" b="b"/>
            <a:pathLst>
              <a:path w="3508678" h="3289386">
                <a:moveTo>
                  <a:pt x="0" y="0"/>
                </a:moveTo>
                <a:lnTo>
                  <a:pt x="3508679" y="0"/>
                </a:lnTo>
                <a:lnTo>
                  <a:pt x="3508679" y="3289386"/>
                </a:lnTo>
                <a:lnTo>
                  <a:pt x="0" y="3289386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5" name="Freeform 25"/>
          <p:cNvSpPr/>
          <p:nvPr/>
        </p:nvSpPr>
        <p:spPr>
          <a:xfrm rot="-5400000">
            <a:off x="5108196" y="787735"/>
            <a:ext cx="1499182" cy="1469198"/>
          </a:xfrm>
          <a:custGeom>
            <a:avLst/>
            <a:gdLst/>
            <a:ahLst/>
            <a:cxnLst/>
            <a:rect l="l" t="t" r="r" b="b"/>
            <a:pathLst>
              <a:path w="1499182" h="1469198">
                <a:moveTo>
                  <a:pt x="0" y="0"/>
                </a:moveTo>
                <a:lnTo>
                  <a:pt x="1499182" y="0"/>
                </a:lnTo>
                <a:lnTo>
                  <a:pt x="1499182" y="1469198"/>
                </a:lnTo>
                <a:lnTo>
                  <a:pt x="0" y="146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 rot="-10800000">
            <a:off x="1929498" y="3854399"/>
            <a:ext cx="1081270" cy="1107575"/>
          </a:xfrm>
          <a:custGeom>
            <a:avLst/>
            <a:gdLst/>
            <a:ahLst/>
            <a:cxnLst/>
            <a:rect l="l" t="t" r="r" b="b"/>
            <a:pathLst>
              <a:path w="1081270" h="1107575">
                <a:moveTo>
                  <a:pt x="0" y="0"/>
                </a:moveTo>
                <a:lnTo>
                  <a:pt x="1081270" y="0"/>
                </a:lnTo>
                <a:lnTo>
                  <a:pt x="1081270" y="1107575"/>
                </a:lnTo>
                <a:lnTo>
                  <a:pt x="0" y="1107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Freeform 27"/>
          <p:cNvSpPr/>
          <p:nvPr/>
        </p:nvSpPr>
        <p:spPr>
          <a:xfrm rot="-10800000">
            <a:off x="12524817" y="8577498"/>
            <a:ext cx="1152909" cy="1223245"/>
          </a:xfrm>
          <a:custGeom>
            <a:avLst/>
            <a:gdLst/>
            <a:ahLst/>
            <a:cxnLst/>
            <a:rect l="l" t="t" r="r" b="b"/>
            <a:pathLst>
              <a:path w="1152909" h="1223245">
                <a:moveTo>
                  <a:pt x="0" y="0"/>
                </a:moveTo>
                <a:lnTo>
                  <a:pt x="1152908" y="0"/>
                </a:lnTo>
                <a:lnTo>
                  <a:pt x="1152908" y="1223245"/>
                </a:lnTo>
                <a:lnTo>
                  <a:pt x="0" y="1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8" name="Freeform 28"/>
          <p:cNvSpPr/>
          <p:nvPr/>
        </p:nvSpPr>
        <p:spPr>
          <a:xfrm rot="-5400000">
            <a:off x="16096614" y="-2875443"/>
            <a:ext cx="4678238" cy="4660694"/>
          </a:xfrm>
          <a:custGeom>
            <a:avLst/>
            <a:gdLst/>
            <a:ahLst/>
            <a:cxnLst/>
            <a:rect l="l" t="t" r="r" b="b"/>
            <a:pathLst>
              <a:path w="4678238" h="4660694">
                <a:moveTo>
                  <a:pt x="0" y="0"/>
                </a:moveTo>
                <a:lnTo>
                  <a:pt x="4678238" y="0"/>
                </a:lnTo>
                <a:lnTo>
                  <a:pt x="4678238" y="4660695"/>
                </a:lnTo>
                <a:lnTo>
                  <a:pt x="0" y="4660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9" name="Freeform 29"/>
          <p:cNvSpPr/>
          <p:nvPr/>
        </p:nvSpPr>
        <p:spPr>
          <a:xfrm rot="-5400000">
            <a:off x="14305409" y="3324320"/>
            <a:ext cx="1882507" cy="1925839"/>
          </a:xfrm>
          <a:custGeom>
            <a:avLst/>
            <a:gdLst/>
            <a:ahLst/>
            <a:cxnLst/>
            <a:rect l="l" t="t" r="r" b="b"/>
            <a:pathLst>
              <a:path w="1882507" h="1925839">
                <a:moveTo>
                  <a:pt x="0" y="0"/>
                </a:moveTo>
                <a:lnTo>
                  <a:pt x="1882507" y="0"/>
                </a:lnTo>
                <a:lnTo>
                  <a:pt x="1882507" y="1925838"/>
                </a:lnTo>
                <a:lnTo>
                  <a:pt x="0" y="19258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0" name="Freeform 30"/>
          <p:cNvSpPr/>
          <p:nvPr/>
        </p:nvSpPr>
        <p:spPr>
          <a:xfrm rot="-5400000">
            <a:off x="15922793" y="1783904"/>
            <a:ext cx="1328991" cy="1349230"/>
          </a:xfrm>
          <a:custGeom>
            <a:avLst/>
            <a:gdLst/>
            <a:ahLst/>
            <a:cxnLst/>
            <a:rect l="l" t="t" r="r" b="b"/>
            <a:pathLst>
              <a:path w="1328991" h="1349230">
                <a:moveTo>
                  <a:pt x="0" y="0"/>
                </a:moveTo>
                <a:lnTo>
                  <a:pt x="1328992" y="0"/>
                </a:lnTo>
                <a:lnTo>
                  <a:pt x="1328992" y="1349230"/>
                </a:lnTo>
                <a:lnTo>
                  <a:pt x="0" y="13492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1" name="Freeform 31"/>
          <p:cNvSpPr/>
          <p:nvPr/>
        </p:nvSpPr>
        <p:spPr>
          <a:xfrm rot="-5400000">
            <a:off x="18060436" y="2705644"/>
            <a:ext cx="2339119" cy="2330347"/>
          </a:xfrm>
          <a:custGeom>
            <a:avLst/>
            <a:gdLst/>
            <a:ahLst/>
            <a:cxnLst/>
            <a:rect l="l" t="t" r="r" b="b"/>
            <a:pathLst>
              <a:path w="2339119" h="2330347">
                <a:moveTo>
                  <a:pt x="0" y="0"/>
                </a:moveTo>
                <a:lnTo>
                  <a:pt x="2339119" y="0"/>
                </a:lnTo>
                <a:lnTo>
                  <a:pt x="2339119" y="2330347"/>
                </a:lnTo>
                <a:lnTo>
                  <a:pt x="0" y="2330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2" name="Group 32"/>
          <p:cNvGrpSpPr/>
          <p:nvPr/>
        </p:nvGrpSpPr>
        <p:grpSpPr>
          <a:xfrm>
            <a:off x="1028700" y="1025474"/>
            <a:ext cx="16230600" cy="8232826"/>
            <a:chOff x="0" y="0"/>
            <a:chExt cx="5490351" cy="278493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490351" cy="2784931"/>
            </a:xfrm>
            <a:custGeom>
              <a:avLst/>
              <a:gdLst/>
              <a:ahLst/>
              <a:cxnLst/>
              <a:rect l="l" t="t" r="r" b="b"/>
              <a:pathLst>
                <a:path w="5490351" h="2784931">
                  <a:moveTo>
                    <a:pt x="0" y="0"/>
                  </a:moveTo>
                  <a:lnTo>
                    <a:pt x="5490351" y="0"/>
                  </a:lnTo>
                  <a:lnTo>
                    <a:pt x="5490351" y="2784931"/>
                  </a:lnTo>
                  <a:lnTo>
                    <a:pt x="0" y="2784931"/>
                  </a:lnTo>
                  <a:close/>
                </a:path>
              </a:pathLst>
            </a:custGeom>
            <a:solidFill>
              <a:srgbClr val="FFFFFF">
                <a:alpha val="94902"/>
              </a:srgbClr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4" name="Freeform 34"/>
          <p:cNvSpPr/>
          <p:nvPr/>
        </p:nvSpPr>
        <p:spPr>
          <a:xfrm rot="-10800000">
            <a:off x="1434131" y="1373836"/>
            <a:ext cx="1819967" cy="1783568"/>
          </a:xfrm>
          <a:custGeom>
            <a:avLst/>
            <a:gdLst/>
            <a:ahLst/>
            <a:cxnLst/>
            <a:rect l="l" t="t" r="r" b="b"/>
            <a:pathLst>
              <a:path w="1819967" h="1783568">
                <a:moveTo>
                  <a:pt x="0" y="0"/>
                </a:moveTo>
                <a:lnTo>
                  <a:pt x="1819967" y="0"/>
                </a:lnTo>
                <a:lnTo>
                  <a:pt x="1819967" y="1783568"/>
                </a:lnTo>
                <a:lnTo>
                  <a:pt x="0" y="17835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5" name="TextBox 35"/>
          <p:cNvSpPr txBox="1"/>
          <p:nvPr/>
        </p:nvSpPr>
        <p:spPr>
          <a:xfrm>
            <a:off x="1580584" y="3503032"/>
            <a:ext cx="15226212" cy="347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0"/>
              </a:lnSpc>
            </a:pPr>
            <a:r>
              <a:rPr lang="en-US" sz="10000">
                <a:solidFill>
                  <a:srgbClr val="7B53B0"/>
                </a:solidFill>
                <a:latin typeface="Cerebri"/>
                <a:ea typeface="Cerebri"/>
                <a:cs typeface="Cerebri"/>
                <a:sym typeface="Cerebri"/>
              </a:rPr>
              <a:t>Zij had een nieuwe fiets gekocht.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739822" y="1426581"/>
            <a:ext cx="116013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FFFFFF"/>
                </a:solidFill>
                <a:latin typeface="Cerebri Bold"/>
                <a:ea typeface="Cerebri Bold"/>
                <a:cs typeface="Cerebri Bold"/>
                <a:sym typeface="Cerebri Bold"/>
              </a:rPr>
              <a:t>6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</Words>
  <Application>Microsoft Office PowerPoint</Application>
  <PresentationFormat>Aangepast</PresentationFormat>
  <Paragraphs>55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6" baseType="lpstr">
      <vt:lpstr>League Gothic</vt:lpstr>
      <vt:lpstr>Cerebri Bold</vt:lpstr>
      <vt:lpstr>Arial</vt:lpstr>
      <vt:lpstr>Joshico</vt:lpstr>
      <vt:lpstr>Cerebri</vt:lpstr>
      <vt:lpstr>Calibri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Spelling - ww gezegde</dc:title>
  <cp:lastModifiedBy>Kim Treur</cp:lastModifiedBy>
  <cp:revision>1</cp:revision>
  <dcterms:created xsi:type="dcterms:W3CDTF">2006-08-16T00:00:00Z</dcterms:created>
  <dcterms:modified xsi:type="dcterms:W3CDTF">2025-10-26T19:13:51Z</dcterms:modified>
  <dc:identifier>DAG26uFq-ZM</dc:identifier>
</cp:coreProperties>
</file>