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1" r:id="rId19"/>
    <p:sldId id="272" r:id="rId20"/>
    <p:sldId id="273" r:id="rId21"/>
    <p:sldId id="274" r:id="rId22"/>
    <p:sldId id="270" r:id="rId23"/>
    <p:sldId id="275" r:id="rId24"/>
  </p:sldIdLst>
  <p:sldSz cx="9753600" cy="7315200"/>
  <p:notesSz cx="6797675" cy="9926638"/>
  <p:embeddedFontLst>
    <p:embeddedFont>
      <p:font typeface="Francois One" panose="020B0604020202020204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5990FB-3D17-4B35-AE7F-29D4BD68B6A8}" v="4" dt="2025-10-10T11:20:11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eke van Toor" userId="919218e2-ad1f-46f0-a2aa-c446bcf87cc9" providerId="ADAL" clId="{F6F43D27-1FD5-4182-BB3D-B0B41AF9CD78}"/>
    <pc:docChg chg="custSel addSld modSld sldOrd">
      <pc:chgData name="Willeke van Toor" userId="919218e2-ad1f-46f0-a2aa-c446bcf87cc9" providerId="ADAL" clId="{F6F43D27-1FD5-4182-BB3D-B0B41AF9CD78}" dt="2025-10-10T13:48:08.464" v="10" actId="14100"/>
      <pc:docMkLst>
        <pc:docMk/>
      </pc:docMkLst>
      <pc:sldChg chg="modSp mod ord">
        <pc:chgData name="Willeke van Toor" userId="919218e2-ad1f-46f0-a2aa-c446bcf87cc9" providerId="ADAL" clId="{F6F43D27-1FD5-4182-BB3D-B0B41AF9CD78}" dt="2025-10-10T11:20:11.230" v="3" actId="20577"/>
        <pc:sldMkLst>
          <pc:docMk/>
          <pc:sldMk cId="0" sldId="270"/>
        </pc:sldMkLst>
        <pc:spChg chg="mod">
          <ac:chgData name="Willeke van Toor" userId="919218e2-ad1f-46f0-a2aa-c446bcf87cc9" providerId="ADAL" clId="{F6F43D27-1FD5-4182-BB3D-B0B41AF9CD78}" dt="2025-10-10T11:20:11.230" v="3" actId="20577"/>
          <ac:spMkLst>
            <pc:docMk/>
            <pc:sldMk cId="0" sldId="270"/>
            <ac:spMk id="8" creationId="{00000000-0000-0000-0000-000000000000}"/>
          </ac:spMkLst>
        </pc:spChg>
      </pc:sldChg>
      <pc:sldChg chg="addSp modSp new mod setBg">
        <pc:chgData name="Willeke van Toor" userId="919218e2-ad1f-46f0-a2aa-c446bcf87cc9" providerId="ADAL" clId="{F6F43D27-1FD5-4182-BB3D-B0B41AF9CD78}" dt="2025-10-10T13:48:08.464" v="10" actId="14100"/>
        <pc:sldMkLst>
          <pc:docMk/>
          <pc:sldMk cId="2759263633" sldId="275"/>
        </pc:sldMkLst>
        <pc:picChg chg="add mod">
          <ac:chgData name="Willeke van Toor" userId="919218e2-ad1f-46f0-a2aa-c446bcf87cc9" providerId="ADAL" clId="{F6F43D27-1FD5-4182-BB3D-B0B41AF9CD78}" dt="2025-10-10T13:47:59.601" v="9" actId="26606"/>
          <ac:picMkLst>
            <pc:docMk/>
            <pc:sldMk cId="2759263633" sldId="275"/>
            <ac:picMk id="3" creationId="{572B2554-F963-C718-E328-25BDF57FB14C}"/>
          </ac:picMkLst>
        </pc:picChg>
        <pc:picChg chg="add mod">
          <ac:chgData name="Willeke van Toor" userId="919218e2-ad1f-46f0-a2aa-c446bcf87cc9" providerId="ADAL" clId="{F6F43D27-1FD5-4182-BB3D-B0B41AF9CD78}" dt="2025-10-10T13:48:08.464" v="10" actId="14100"/>
          <ac:picMkLst>
            <pc:docMk/>
            <pc:sldMk cId="2759263633" sldId="275"/>
            <ac:picMk id="5" creationId="{C09A042D-EC71-A874-12A8-48D3DE54FA9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23091" y="2757031"/>
            <a:ext cx="697147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🎉🎂🎈💨👋😢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10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23091" y="2505649"/>
            <a:ext cx="697147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👵🎂🍫🐶😱😂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11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4056" y="2757031"/>
            <a:ext cx="968954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🚉🏃‍♂️😩⌚➡️😅⚽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12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23091" y="2757031"/>
            <a:ext cx="697147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🏖️🌬️⛱️💨🏃‍♀️🏃‍♂️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13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👟❓🤔🔍😅</a:t>
            </a:r>
          </a:p>
          <a:p>
            <a:pPr algn="ctr">
              <a:lnSpc>
                <a:spcPts val="13993"/>
              </a:lnSpc>
              <a:spcBef>
                <a:spcPct val="0"/>
              </a:spcBef>
            </a:pPr>
            <a:endParaRPr lang="en-US" sz="9995">
              <a:solidFill>
                <a:srgbClr val="000000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14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👧🖊️✨🖼️➡️🦋🐱🎉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15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🍦🏁👦👧🥶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🌙😴🚶‍♂️🍪🤫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17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🏫👻😱💨😂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🎮📱💥😱😭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19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🥪🧊🏫🏃‍♀️❤️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2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3234655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🏫📚😨🏠📁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572B2554-F963-C718-E328-25BDF57FB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80" y="686364"/>
            <a:ext cx="3892318" cy="594247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09A042D-EC71-A874-12A8-48D3DE54F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5492" y="635491"/>
            <a:ext cx="4335278" cy="59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26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3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❄️🏫🚫🛷😁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4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23009" y="3209517"/>
            <a:ext cx="824094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⚽💦🌿😬🤣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5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4056" y="2757031"/>
            <a:ext cx="968954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📚👧📜🕵️‍♀️❓💭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23091" y="2757031"/>
            <a:ext cx="6971474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🚀🧱👦😠👶😂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7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1704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  <a:spcBef>
                <a:spcPct val="0"/>
              </a:spcBef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🐱🌳😿🚒👩‍🚒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8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75233" y="2225693"/>
            <a:ext cx="8067190" cy="40177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192"/>
              </a:lnSpc>
              <a:spcBef>
                <a:spcPct val="0"/>
              </a:spcBef>
            </a:pPr>
            <a:r>
              <a:rPr lang="en-US" sz="11566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🚲🔑❓😕</a:t>
            </a:r>
          </a:p>
          <a:p>
            <a:pPr algn="ctr">
              <a:lnSpc>
                <a:spcPts val="16192"/>
              </a:lnSpc>
              <a:spcBef>
                <a:spcPct val="0"/>
              </a:spcBef>
            </a:pPr>
            <a:r>
              <a:rPr lang="en-US" sz="11566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🔍➡️🔒😂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D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002" y="493757"/>
            <a:ext cx="9151597" cy="6327685"/>
            <a:chOff x="0" y="0"/>
            <a:chExt cx="66930085" cy="46277444"/>
          </a:xfrm>
        </p:grpSpPr>
        <p:sp>
          <p:nvSpPr>
            <p:cNvPr id="3" name="Freeform 3"/>
            <p:cNvSpPr/>
            <p:nvPr/>
          </p:nvSpPr>
          <p:spPr>
            <a:xfrm>
              <a:off x="72390" y="72390"/>
              <a:ext cx="66785303" cy="46132666"/>
            </a:xfrm>
            <a:custGeom>
              <a:avLst/>
              <a:gdLst/>
              <a:ahLst/>
              <a:cxnLst/>
              <a:rect l="l" t="t" r="r" b="b"/>
              <a:pathLst>
                <a:path w="66785303" h="46132666">
                  <a:moveTo>
                    <a:pt x="0" y="0"/>
                  </a:moveTo>
                  <a:lnTo>
                    <a:pt x="66785303" y="0"/>
                  </a:lnTo>
                  <a:lnTo>
                    <a:pt x="66785303" y="46132666"/>
                  </a:lnTo>
                  <a:lnTo>
                    <a:pt x="0" y="461326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66930085" cy="46277445"/>
            </a:xfrm>
            <a:custGeom>
              <a:avLst/>
              <a:gdLst/>
              <a:ahLst/>
              <a:cxnLst/>
              <a:rect l="l" t="t" r="r" b="b"/>
              <a:pathLst>
                <a:path w="66930085" h="46277445">
                  <a:moveTo>
                    <a:pt x="66785306" y="46132663"/>
                  </a:moveTo>
                  <a:lnTo>
                    <a:pt x="66930085" y="46132663"/>
                  </a:lnTo>
                  <a:lnTo>
                    <a:pt x="66930085" y="46277445"/>
                  </a:lnTo>
                  <a:lnTo>
                    <a:pt x="66785306" y="46277445"/>
                  </a:lnTo>
                  <a:lnTo>
                    <a:pt x="66785306" y="4613266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46132663"/>
                  </a:lnTo>
                  <a:lnTo>
                    <a:pt x="0" y="46132663"/>
                  </a:lnTo>
                  <a:lnTo>
                    <a:pt x="0" y="144780"/>
                  </a:lnTo>
                  <a:close/>
                  <a:moveTo>
                    <a:pt x="0" y="46132663"/>
                  </a:moveTo>
                  <a:lnTo>
                    <a:pt x="144780" y="46132663"/>
                  </a:lnTo>
                  <a:lnTo>
                    <a:pt x="144780" y="46277445"/>
                  </a:lnTo>
                  <a:lnTo>
                    <a:pt x="0" y="46277445"/>
                  </a:lnTo>
                  <a:lnTo>
                    <a:pt x="0" y="46132663"/>
                  </a:lnTo>
                  <a:close/>
                  <a:moveTo>
                    <a:pt x="66785306" y="144780"/>
                  </a:moveTo>
                  <a:lnTo>
                    <a:pt x="66930085" y="144780"/>
                  </a:lnTo>
                  <a:lnTo>
                    <a:pt x="66930085" y="46132663"/>
                  </a:lnTo>
                  <a:lnTo>
                    <a:pt x="66785306" y="46132663"/>
                  </a:lnTo>
                  <a:lnTo>
                    <a:pt x="66785306" y="144780"/>
                  </a:lnTo>
                  <a:close/>
                  <a:moveTo>
                    <a:pt x="144780" y="46132663"/>
                  </a:moveTo>
                  <a:lnTo>
                    <a:pt x="66785306" y="46132663"/>
                  </a:lnTo>
                  <a:lnTo>
                    <a:pt x="66785306" y="46277445"/>
                  </a:lnTo>
                  <a:lnTo>
                    <a:pt x="144780" y="46277445"/>
                  </a:lnTo>
                  <a:lnTo>
                    <a:pt x="144780" y="46132663"/>
                  </a:lnTo>
                  <a:close/>
                  <a:moveTo>
                    <a:pt x="66785306" y="0"/>
                  </a:moveTo>
                  <a:lnTo>
                    <a:pt x="66930085" y="0"/>
                  </a:lnTo>
                  <a:lnTo>
                    <a:pt x="66930085" y="144780"/>
                  </a:lnTo>
                  <a:lnTo>
                    <a:pt x="66785306" y="144780"/>
                  </a:lnTo>
                  <a:lnTo>
                    <a:pt x="6678530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6785306" y="0"/>
                  </a:lnTo>
                  <a:lnTo>
                    <a:pt x="6678530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648" y="899006"/>
            <a:ext cx="8374303" cy="1175283"/>
            <a:chOff x="0" y="0"/>
            <a:chExt cx="61245356" cy="8595420"/>
          </a:xfrm>
        </p:grpSpPr>
        <p:sp>
          <p:nvSpPr>
            <p:cNvPr id="6" name="Freeform 6"/>
            <p:cNvSpPr/>
            <p:nvPr/>
          </p:nvSpPr>
          <p:spPr>
            <a:xfrm>
              <a:off x="72390" y="72390"/>
              <a:ext cx="61100577" cy="8450641"/>
            </a:xfrm>
            <a:custGeom>
              <a:avLst/>
              <a:gdLst/>
              <a:ahLst/>
              <a:cxnLst/>
              <a:rect l="l" t="t" r="r" b="b"/>
              <a:pathLst>
                <a:path w="61100577" h="8450641">
                  <a:moveTo>
                    <a:pt x="0" y="0"/>
                  </a:moveTo>
                  <a:lnTo>
                    <a:pt x="61100577" y="0"/>
                  </a:lnTo>
                  <a:lnTo>
                    <a:pt x="61100577" y="8450641"/>
                  </a:lnTo>
                  <a:lnTo>
                    <a:pt x="0" y="8450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A7E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1245353" cy="8595420"/>
            </a:xfrm>
            <a:custGeom>
              <a:avLst/>
              <a:gdLst/>
              <a:ahLst/>
              <a:cxnLst/>
              <a:rect l="l" t="t" r="r" b="b"/>
              <a:pathLst>
                <a:path w="61245353" h="8595420">
                  <a:moveTo>
                    <a:pt x="61100574" y="8450641"/>
                  </a:moveTo>
                  <a:lnTo>
                    <a:pt x="61245353" y="8450641"/>
                  </a:lnTo>
                  <a:lnTo>
                    <a:pt x="61245353" y="8595420"/>
                  </a:lnTo>
                  <a:lnTo>
                    <a:pt x="61100574" y="8595420"/>
                  </a:lnTo>
                  <a:lnTo>
                    <a:pt x="61100574" y="845064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8450641"/>
                  </a:lnTo>
                  <a:lnTo>
                    <a:pt x="0" y="8450641"/>
                  </a:lnTo>
                  <a:lnTo>
                    <a:pt x="0" y="144780"/>
                  </a:lnTo>
                  <a:close/>
                  <a:moveTo>
                    <a:pt x="0" y="8450641"/>
                  </a:moveTo>
                  <a:lnTo>
                    <a:pt x="144780" y="8450641"/>
                  </a:lnTo>
                  <a:lnTo>
                    <a:pt x="144780" y="8595420"/>
                  </a:lnTo>
                  <a:lnTo>
                    <a:pt x="0" y="8595420"/>
                  </a:lnTo>
                  <a:lnTo>
                    <a:pt x="0" y="8450641"/>
                  </a:lnTo>
                  <a:close/>
                  <a:moveTo>
                    <a:pt x="61100574" y="144780"/>
                  </a:moveTo>
                  <a:lnTo>
                    <a:pt x="61245353" y="144780"/>
                  </a:lnTo>
                  <a:lnTo>
                    <a:pt x="61245353" y="8450641"/>
                  </a:lnTo>
                  <a:lnTo>
                    <a:pt x="61100574" y="8450641"/>
                  </a:lnTo>
                  <a:lnTo>
                    <a:pt x="61100574" y="144780"/>
                  </a:lnTo>
                  <a:close/>
                  <a:moveTo>
                    <a:pt x="144780" y="8450641"/>
                  </a:moveTo>
                  <a:lnTo>
                    <a:pt x="61100574" y="8450641"/>
                  </a:lnTo>
                  <a:lnTo>
                    <a:pt x="61100574" y="8595420"/>
                  </a:lnTo>
                  <a:lnTo>
                    <a:pt x="144780" y="8595420"/>
                  </a:lnTo>
                  <a:lnTo>
                    <a:pt x="144780" y="8450641"/>
                  </a:lnTo>
                  <a:close/>
                  <a:moveTo>
                    <a:pt x="61100574" y="0"/>
                  </a:moveTo>
                  <a:lnTo>
                    <a:pt x="61245353" y="0"/>
                  </a:lnTo>
                  <a:lnTo>
                    <a:pt x="61245353" y="144780"/>
                  </a:lnTo>
                  <a:lnTo>
                    <a:pt x="61100574" y="144780"/>
                  </a:lnTo>
                  <a:lnTo>
                    <a:pt x="61100574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1100574" y="0"/>
                  </a:lnTo>
                  <a:lnTo>
                    <a:pt x="61100574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5233" y="1051343"/>
            <a:ext cx="8067190" cy="784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2"/>
              </a:lnSpc>
            </a:pPr>
            <a:r>
              <a:rPr lang="en-US" sz="4630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1576" y="2757031"/>
            <a:ext cx="8714503" cy="3473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3"/>
              </a:lnSpc>
            </a:pPr>
            <a:r>
              <a:rPr lang="en-US" sz="9995">
                <a:solidFill>
                  <a:srgbClr val="000000"/>
                </a:solidFill>
                <a:latin typeface="Francois One"/>
                <a:ea typeface="Francois One"/>
                <a:cs typeface="Francois One"/>
                <a:sym typeface="Francois One"/>
              </a:rPr>
              <a:t>🐠💧🤒🏥💖</a:t>
            </a:r>
          </a:p>
          <a:p>
            <a:pPr algn="ctr">
              <a:lnSpc>
                <a:spcPts val="13993"/>
              </a:lnSpc>
              <a:spcBef>
                <a:spcPct val="0"/>
              </a:spcBef>
            </a:pPr>
            <a:endParaRPr lang="en-US" sz="9995">
              <a:solidFill>
                <a:srgbClr val="000000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22F51FF758B4099D589A06D896E39" ma:contentTypeVersion="18" ma:contentTypeDescription="Een nieuw document maken." ma:contentTypeScope="" ma:versionID="c0e51abcb7a6d39e05d184974aae8756">
  <xsd:schema xmlns:xsd="http://www.w3.org/2001/XMLSchema" xmlns:xs="http://www.w3.org/2001/XMLSchema" xmlns:p="http://schemas.microsoft.com/office/2006/metadata/properties" xmlns:ns2="66f3907a-fb67-46e6-a907-22bf9471440d" xmlns:ns3="73aa274d-f5e4-4d95-aa43-048146027ad9" targetNamespace="http://schemas.microsoft.com/office/2006/metadata/properties" ma:root="true" ma:fieldsID="00df345e88236666210b02f74be625a5" ns2:_="" ns3:_="">
    <xsd:import namespace="66f3907a-fb67-46e6-a907-22bf9471440d"/>
    <xsd:import namespace="73aa274d-f5e4-4d95-aa43-048146027a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3907a-fb67-46e6-a907-22bf947144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100e479-6b8c-4acb-a533-4b6760449422}" ma:internalName="TaxCatchAll" ma:showField="CatchAllData" ma:web="66f3907a-fb67-46e6-a907-22bf947144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aa274d-f5e4-4d95-aa43-048146027a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description="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fed71fc8-9db3-488a-babe-b28a2effa6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aa274d-f5e4-4d95-aa43-048146027ad9">
      <Terms xmlns="http://schemas.microsoft.com/office/infopath/2007/PartnerControls"/>
    </lcf76f155ced4ddcb4097134ff3c332f>
    <TaxCatchAll xmlns="66f3907a-fb67-46e6-a907-22bf9471440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1BE48E-29F4-4C6F-9407-2E6DEF91D129}">
  <ds:schemaRefs>
    <ds:schemaRef ds:uri="66f3907a-fb67-46e6-a907-22bf9471440d"/>
    <ds:schemaRef ds:uri="73aa274d-f5e4-4d95-aa43-048146027ad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FB27F6F-B049-4B1E-A011-5A28F9FDDA47}">
  <ds:schemaRefs>
    <ds:schemaRef ds:uri="http://www.w3.org/XML/1998/namespace"/>
    <ds:schemaRef ds:uri="http://schemas.microsoft.com/office/infopath/2007/PartnerControls"/>
    <ds:schemaRef ds:uri="66f3907a-fb67-46e6-a907-22bf9471440d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3aa274d-f5e4-4d95-aa43-048146027ad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B318223-87C8-4F83-BADF-FDECCFB773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Aangepast</PresentationFormat>
  <Paragraphs>39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4" baseType="lpstr">
      <vt:lpstr>Arial</vt:lpstr>
      <vt:lpstr>Calibri</vt:lpstr>
      <vt:lpstr>Francois One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Emoji combo verhaal</dc:title>
  <dc:creator>Willeke van Toor</dc:creator>
  <cp:lastModifiedBy>Willeke van Toor</cp:lastModifiedBy>
  <cp:revision>1</cp:revision>
  <cp:lastPrinted>2025-10-10T10:17:44Z</cp:lastPrinted>
  <dcterms:created xsi:type="dcterms:W3CDTF">2006-08-16T00:00:00Z</dcterms:created>
  <dcterms:modified xsi:type="dcterms:W3CDTF">2025-10-10T13:48:17Z</dcterms:modified>
  <dc:identifier>DAG1YZgLOIg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0x010100A5722F51FF758B4099D589A06D896E39</vt:lpwstr>
  </property>
  <property fmtid="{D5CDD505-2E9C-101B-9397-08002B2CF9AE}" pid="3" name="MediaServiceImageTags">
    <vt:lpwstr/>
  </property>
</Properties>
</file>